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7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8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9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4" r:id="rId3"/>
    <p:sldMasterId id="2147483668" r:id="rId4"/>
    <p:sldMasterId id="2147483672" r:id="rId5"/>
    <p:sldMasterId id="2147483676" r:id="rId6"/>
    <p:sldMasterId id="2147483680" r:id="rId7"/>
    <p:sldMasterId id="2147483684" r:id="rId8"/>
    <p:sldMasterId id="2147483688" r:id="rId9"/>
    <p:sldMasterId id="2147483692" r:id="rId10"/>
  </p:sldMasterIdLst>
  <p:notesMasterIdLst>
    <p:notesMasterId r:id="rId35"/>
  </p:notesMasterIdLst>
  <p:sldIdLst>
    <p:sldId id="518" r:id="rId11"/>
    <p:sldId id="471" r:id="rId12"/>
    <p:sldId id="353" r:id="rId13"/>
    <p:sldId id="352" r:id="rId14"/>
    <p:sldId id="522" r:id="rId15"/>
    <p:sldId id="519" r:id="rId16"/>
    <p:sldId id="528" r:id="rId17"/>
    <p:sldId id="538" r:id="rId18"/>
    <p:sldId id="521" r:id="rId19"/>
    <p:sldId id="541" r:id="rId20"/>
    <p:sldId id="520" r:id="rId21"/>
    <p:sldId id="523" r:id="rId22"/>
    <p:sldId id="524" r:id="rId23"/>
    <p:sldId id="525" r:id="rId24"/>
    <p:sldId id="542" r:id="rId25"/>
    <p:sldId id="526" r:id="rId26"/>
    <p:sldId id="527" r:id="rId27"/>
    <p:sldId id="529" r:id="rId28"/>
    <p:sldId id="530" r:id="rId29"/>
    <p:sldId id="531" r:id="rId30"/>
    <p:sldId id="535" r:id="rId31"/>
    <p:sldId id="543" r:id="rId32"/>
    <p:sldId id="539" r:id="rId33"/>
    <p:sldId id="297" r:id="rId34"/>
  </p:sldIdLst>
  <p:sldSz cx="12190413" cy="6859588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B4AD"/>
    <a:srgbClr val="E48477"/>
    <a:srgbClr val="97B684"/>
    <a:srgbClr val="CFDEA3"/>
    <a:srgbClr val="7DA464"/>
    <a:srgbClr val="9AAF17"/>
    <a:srgbClr val="DA644C"/>
    <a:srgbClr val="56B4BE"/>
    <a:srgbClr val="B70D0E"/>
    <a:srgbClr val="BA98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22" autoAdjust="0"/>
    <p:restoredTop sz="97778" autoAdjust="0"/>
  </p:normalViewPr>
  <p:slideViewPr>
    <p:cSldViewPr snapToGrid="0" showGuides="1">
      <p:cViewPr varScale="1">
        <p:scale>
          <a:sx n="85" d="100"/>
          <a:sy n="85" d="100"/>
        </p:scale>
        <p:origin x="-701" y="-77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tags" Target="tags/tag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2C8C0-A3D3-487B-AECC-CB6663EAE28D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9D3E0-124D-4DFF-AE99-4EA4CC201D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777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026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8453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8726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1051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4806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4115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13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9180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2206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0204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67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3496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1132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6271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2286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20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752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883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1633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032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830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369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5843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4" Type="http://schemas.microsoft.com/office/2007/relationships/hdphoto" Target="../media/hdphoto1.wdp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4" Type="http://schemas.microsoft.com/office/2007/relationships/hdphoto" Target="../media/hdphoto1.wdp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Relationship Id="rId4" Type="http://schemas.microsoft.com/office/2007/relationships/hdphoto" Target="../media/hdphoto1.wdp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Relationship Id="rId4" Type="http://schemas.microsoft.com/office/2007/relationships/hdphoto" Target="../media/hdphoto1.wdp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Relationship Id="rId4" Type="http://schemas.microsoft.com/office/2007/relationships/hdphoto" Target="../media/hdphoto1.wdp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4"/>
            <a:ext cx="9142810" cy="238815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3"/>
            <a:ext cx="9142810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915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770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2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723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18/6/2018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798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18/6/2018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3489971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18/6/2018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4970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18/6/2018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4534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18/6/2018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170962210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18/6/2018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168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18/6/2018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9329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18/6/2018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97907939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6786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18/6/2018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7381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18/6/2018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039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18/6/2018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45302849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18/6/2018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9907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18/6/2018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2922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18/6/2018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74124145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18/6/2018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4742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18/6/2018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9444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18/6/2018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02747024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18/6/2018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151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3" y="1710135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743" y="4590527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2619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18/6/2018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2940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18/6/2018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18163827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18/6/2018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1362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18/6/2018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9507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18/6/2018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52026902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18/6/2018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9256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2" y="2130922"/>
            <a:ext cx="10361851" cy="14703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563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E9206-D2D6-4057-92D4-39C87A03E66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6/18/2018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6262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2E9E1-D97D-4C90-BB96-FA1ED58B786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6/18/2018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5628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60" y="4407923"/>
            <a:ext cx="10361851" cy="1362390"/>
          </a:xfrm>
        </p:spPr>
        <p:txBody>
          <a:bodyPr anchor="t"/>
          <a:lstStyle>
            <a:lvl1pPr algn="l">
              <a:defRPr sz="54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60" y="2907387"/>
            <a:ext cx="10361851" cy="1500534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4779EE-1E16-4CC5-A459-C716090F6017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6/18/2018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5700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22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794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311C9F-D64E-4824-A709-CF61DE4E0BD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6/18/2018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61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9023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2" y="1535469"/>
            <a:ext cx="538621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200" b="1"/>
            </a:lvl4pPr>
            <a:lvl5pPr marL="2438339" indent="0">
              <a:buNone/>
              <a:defRPr sz="2200" b="1"/>
            </a:lvl5pPr>
            <a:lvl6pPr marL="3047924" indent="0">
              <a:buNone/>
              <a:defRPr sz="2200" b="1"/>
            </a:lvl6pPr>
            <a:lvl7pPr marL="3657509" indent="0">
              <a:buNone/>
              <a:defRPr sz="2200" b="1"/>
            </a:lvl7pPr>
            <a:lvl8pPr marL="4267093" indent="0">
              <a:buNone/>
              <a:defRPr sz="2200" b="1"/>
            </a:lvl8pPr>
            <a:lvl9pPr marL="4876678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22" y="2175380"/>
            <a:ext cx="5386216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567" y="1535469"/>
            <a:ext cx="5388332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200" b="1"/>
            </a:lvl4pPr>
            <a:lvl5pPr marL="2438339" indent="0">
              <a:buNone/>
              <a:defRPr sz="2200" b="1"/>
            </a:lvl5pPr>
            <a:lvl6pPr marL="3047924" indent="0">
              <a:buNone/>
              <a:defRPr sz="2200" b="1"/>
            </a:lvl6pPr>
            <a:lvl7pPr marL="3657509" indent="0">
              <a:buNone/>
              <a:defRPr sz="2200" b="1"/>
            </a:lvl7pPr>
            <a:lvl8pPr marL="4267093" indent="0">
              <a:buNone/>
              <a:defRPr sz="2200" b="1"/>
            </a:lvl8pPr>
            <a:lvl9pPr marL="4876678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567" y="2175380"/>
            <a:ext cx="5388332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4318BD-B3C6-4D4B-B871-C29490A2E55A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6/18/2018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4143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4CAFC4-799C-4CDE-B92B-8C262F06CF3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6/18/2018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1174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 userDrawn="1"/>
        </p:nvSpPr>
        <p:spPr>
          <a:xfrm>
            <a:off x="1139485" y="1031497"/>
            <a:ext cx="9911444" cy="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圆角矩形 5"/>
          <p:cNvSpPr/>
          <p:nvPr userDrawn="1"/>
        </p:nvSpPr>
        <p:spPr>
          <a:xfrm>
            <a:off x="5899289" y="6453393"/>
            <a:ext cx="391838" cy="2201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729073-8FFE-4F18-B513-07581FC6638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6/18/2018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4672992" y="6397708"/>
            <a:ext cx="2844430" cy="365210"/>
          </a:xfrm>
        </p:spPr>
        <p:txBody>
          <a:bodyPr/>
          <a:lstStyle>
            <a:lvl1pPr algn="ctr">
              <a:defRPr>
                <a:latin typeface="ITC Avant Garde Std Bk" panose="020B0502020202020204" pitchFamily="34" charset="0"/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8874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53215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4" y="273113"/>
            <a:ext cx="4010562" cy="116232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113" y="273117"/>
            <a:ext cx="6814780" cy="5854468"/>
          </a:xfrm>
        </p:spPr>
        <p:txBody>
          <a:bodyPr/>
          <a:lstStyle>
            <a:lvl1pPr>
              <a:defRPr sz="4300"/>
            </a:lvl1pPr>
            <a:lvl2pPr>
              <a:defRPr sz="38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4" y="1435437"/>
            <a:ext cx="4010562" cy="46921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4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C7FCF6-76BD-4495-B08F-4C059D2BA31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6/18/2018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2933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406" y="4801714"/>
            <a:ext cx="7314248" cy="56687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406" y="612918"/>
            <a:ext cx="7314248" cy="4115753"/>
          </a:xfrm>
        </p:spPr>
        <p:txBody>
          <a:bodyPr/>
          <a:lstStyle>
            <a:lvl1pPr marL="0" indent="0">
              <a:buNone/>
              <a:defRPr sz="4300"/>
            </a:lvl1pPr>
            <a:lvl2pPr marL="609585" indent="0">
              <a:buNone/>
              <a:defRPr sz="38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406" y="5368584"/>
            <a:ext cx="7314248" cy="8050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4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57577C-F53D-4BB9-9408-EB84DEB3CD80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6/18/2018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3267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D58058-BD14-4845-947D-4A9B79A00D09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6/18/2018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853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8050" y="274704"/>
            <a:ext cx="2742843" cy="58528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22" y="274704"/>
            <a:ext cx="8025355" cy="58528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CB469-C949-4E3F-B0CB-0C15DA7B7F92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6/18/2018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67118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1125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80" y="365211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79" y="1681553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79" y="2505656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8" y="1681553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8" y="2505656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191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750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858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435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505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theme" Target="../theme/theme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2" y="365211"/>
            <a:ext cx="10514231" cy="1325870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2" y="1826048"/>
            <a:ext cx="10514231" cy="4352346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2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388EF-52D1-4258-9BE5-BCD010C7D4DE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3"/>
            <a:ext cx="4114264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80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02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27470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1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6/18/2018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5782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463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065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</p:sldLayoutIdLst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8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18/6/2018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570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18/6/2018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608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18/6/2018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781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18/6/2018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41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18/6/2018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209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18/6/2018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393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18/6/2018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486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18/6/2018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714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19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18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6.jpg"/><Relationship Id="rId5" Type="http://schemas.openxmlformats.org/officeDocument/2006/relationships/tags" Target="../tags/tag6.xml"/><Relationship Id="rId10" Type="http://schemas.openxmlformats.org/officeDocument/2006/relationships/notesSlide" Target="../notesSlides/notesSlide14.xml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4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6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B35274C1-DC99-42E6-8F91-F3B8CBAC90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xmlns="" id="{666117A4-8495-456A-B9E0-BC10E77CC289}"/>
              </a:ext>
            </a:extLst>
          </p:cNvPr>
          <p:cNvSpPr/>
          <p:nvPr/>
        </p:nvSpPr>
        <p:spPr>
          <a:xfrm>
            <a:off x="3366594" y="2528686"/>
            <a:ext cx="54572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7200" b="1" spc="300" dirty="0">
                <a:solidFill>
                  <a:srgbClr val="49B4AD"/>
                </a:solidFill>
                <a:latin typeface="DFPPingJuW7-B5" panose="040B0700000000000000" pitchFamily="82" charset="-120"/>
                <a:ea typeface="DFPPingJuW7-B5" panose="040B0700000000000000" pitchFamily="82" charset="-120"/>
                <a:cs typeface="Adobe Arabic" panose="02040503050201020203" pitchFamily="18" charset="-78"/>
                <a:sym typeface="微软雅黑" pitchFamily="34" charset="-122"/>
              </a:rPr>
              <a:t>Shadow</a:t>
            </a:r>
            <a:endParaRPr lang="zh-CN" altLang="en-US" sz="7200" b="1" spc="300" dirty="0">
              <a:solidFill>
                <a:srgbClr val="49B4AD"/>
              </a:solidFill>
              <a:latin typeface="DFPPingJuW7-B5" panose="040B0700000000000000" pitchFamily="82" charset="-120"/>
              <a:ea typeface="DFPPingJuW7-B5" panose="040B0700000000000000" pitchFamily="82" charset="-120"/>
              <a:cs typeface="Adobe Arabic" panose="02040503050201020203" pitchFamily="18" charset="-78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321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1000">
        <p14:warp dir="in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FA670F11-BE8E-4737-82A2-FF1095401F53}"/>
              </a:ext>
            </a:extLst>
          </p:cNvPr>
          <p:cNvGrpSpPr/>
          <p:nvPr/>
        </p:nvGrpSpPr>
        <p:grpSpPr>
          <a:xfrm>
            <a:off x="0" y="316305"/>
            <a:ext cx="12190413" cy="830323"/>
            <a:chOff x="0" y="211076"/>
            <a:chExt cx="12190413" cy="83032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4C811F26-E774-4D2F-BC8F-C16EE2142080}"/>
                </a:ext>
              </a:extLst>
            </p:cNvPr>
            <p:cNvSpPr/>
            <p:nvPr/>
          </p:nvSpPr>
          <p:spPr>
            <a:xfrm>
              <a:off x="0" y="995680"/>
              <a:ext cx="12190413" cy="45719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49C"/>
                </a:solidFill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xmlns="" id="{50993F60-50F5-4A00-9929-ECC5E5B959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7529" y="211076"/>
              <a:ext cx="325532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eaLnBrk="1" hangingPunct="1"/>
              <a:r>
                <a:rPr lang="en-US" altLang="zh-CN" sz="2800" dirty="0">
                  <a:solidFill>
                    <a:srgbClr val="49B4A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PK</a:t>
              </a:r>
              <a:r>
                <a:rPr lang="zh-CN" altLang="en-US" sz="2800" dirty="0">
                  <a:solidFill>
                    <a:srgbClr val="49B4A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界面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0F6A3289-4C26-4AA6-87D8-1D8E9F188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6628"/>
            <a:ext cx="12190413" cy="565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1000">
        <p14:warp dir="in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FA670F11-BE8E-4737-82A2-FF1095401F53}"/>
              </a:ext>
            </a:extLst>
          </p:cNvPr>
          <p:cNvGrpSpPr/>
          <p:nvPr/>
        </p:nvGrpSpPr>
        <p:grpSpPr>
          <a:xfrm>
            <a:off x="0" y="316305"/>
            <a:ext cx="12190413" cy="830323"/>
            <a:chOff x="0" y="211076"/>
            <a:chExt cx="12190413" cy="83032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4C811F26-E774-4D2F-BC8F-C16EE2142080}"/>
                </a:ext>
              </a:extLst>
            </p:cNvPr>
            <p:cNvSpPr/>
            <p:nvPr/>
          </p:nvSpPr>
          <p:spPr>
            <a:xfrm>
              <a:off x="0" y="995680"/>
              <a:ext cx="12190413" cy="45719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49C"/>
                </a:solidFill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xmlns="" id="{50993F60-50F5-4A00-9929-ECC5E5B959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7529" y="211076"/>
              <a:ext cx="325532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eaLnBrk="1" hangingPunct="1"/>
              <a:r>
                <a:rPr lang="zh-CN" altLang="en-US" sz="2800" dirty="0">
                  <a:solidFill>
                    <a:srgbClr val="49B4A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装备界面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6D09387A-7A02-4BA1-B55B-7492856774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59" t="5235" r="48231" b="34327"/>
          <a:stretch/>
        </p:blipFill>
        <p:spPr>
          <a:xfrm>
            <a:off x="2927927" y="996848"/>
            <a:ext cx="6788728" cy="554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5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1000">
        <p14:warp dir="in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3A1D2FEA-1080-4AB1-8CA8-24031A9D7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130"/>
            <a:ext cx="12190413" cy="685710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xmlns="" id="{9B1691AA-6022-44DA-A6DB-AF7EDC747978}"/>
              </a:ext>
            </a:extLst>
          </p:cNvPr>
          <p:cNvSpPr/>
          <p:nvPr/>
        </p:nvSpPr>
        <p:spPr>
          <a:xfrm flipH="1">
            <a:off x="5282881" y="1797196"/>
            <a:ext cx="1706654" cy="1258194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283">
            <a:extLst>
              <a:ext uri="{FF2B5EF4-FFF2-40B4-BE49-F238E27FC236}">
                <a16:creationId xmlns:a16="http://schemas.microsoft.com/office/drawing/2014/main" xmlns="" id="{3D795262-911B-4AE6-A1DC-086233E953DC}"/>
              </a:ext>
            </a:extLst>
          </p:cNvPr>
          <p:cNvSpPr txBox="1"/>
          <p:nvPr/>
        </p:nvSpPr>
        <p:spPr>
          <a:xfrm>
            <a:off x="5162951" y="2076793"/>
            <a:ext cx="1946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xmlns="" id="{58E0BAF7-DB48-4E5A-A343-76F37F9B05C3}"/>
              </a:ext>
            </a:extLst>
          </p:cNvPr>
          <p:cNvGrpSpPr/>
          <p:nvPr/>
        </p:nvGrpSpPr>
        <p:grpSpPr>
          <a:xfrm>
            <a:off x="4149249" y="3272852"/>
            <a:ext cx="3930789" cy="1307588"/>
            <a:chOff x="932703" y="3351975"/>
            <a:chExt cx="3240000" cy="1077795"/>
          </a:xfrm>
        </p:grpSpPr>
        <p:sp>
          <p:nvSpPr>
            <p:cNvPr id="14" name="文本框 10">
              <a:extLst>
                <a:ext uri="{FF2B5EF4-FFF2-40B4-BE49-F238E27FC236}">
                  <a16:creationId xmlns:a16="http://schemas.microsoft.com/office/drawing/2014/main" xmlns="" id="{ACAF6B53-805B-4913-8755-3601BA1EDF17}"/>
                </a:ext>
              </a:extLst>
            </p:cNvPr>
            <p:cNvSpPr txBox="1"/>
            <p:nvPr/>
          </p:nvSpPr>
          <p:spPr>
            <a:xfrm>
              <a:off x="1722322" y="4176081"/>
              <a:ext cx="1798070" cy="2536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cap="all" dirty="0">
                  <a:solidFill>
                    <a:srgbClr val="49B4A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JhengHei Light" panose="020B0304030504040204" pitchFamily="34" charset="-122"/>
                </a:rPr>
                <a:t>THE Scenery DESIGN</a:t>
              </a:r>
              <a:endParaRPr lang="zh-CN" altLang="en-US" sz="1400" b="1" cap="all" dirty="0">
                <a:solidFill>
                  <a:srgbClr val="49B4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xmlns="" id="{8D73C6EA-2770-4550-A9F1-F8E4273199AB}"/>
                </a:ext>
              </a:extLst>
            </p:cNvPr>
            <p:cNvSpPr txBox="1"/>
            <p:nvPr/>
          </p:nvSpPr>
          <p:spPr>
            <a:xfrm>
              <a:off x="1614946" y="3351975"/>
              <a:ext cx="1843470" cy="583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b="1" dirty="0">
                  <a:solidFill>
                    <a:srgbClr val="49B4A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JhengHei Light" panose="020B0304030504040204" pitchFamily="34" charset="-122"/>
                </a:rPr>
                <a:t>游戏亮点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xmlns="" id="{67502EEA-7A49-48FC-97D6-7217DDB71BFC}"/>
                </a:ext>
              </a:extLst>
            </p:cNvPr>
            <p:cNvSpPr/>
            <p:nvPr/>
          </p:nvSpPr>
          <p:spPr>
            <a:xfrm>
              <a:off x="932703" y="4060717"/>
              <a:ext cx="3240000" cy="18000"/>
            </a:xfrm>
            <a:prstGeom prst="rect">
              <a:avLst/>
            </a:prstGeom>
            <a:solidFill>
              <a:srgbClr val="49B4AD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 dirty="0">
                <a:solidFill>
                  <a:srgbClr val="71AF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766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1000">
        <p14:warp dir="in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FA670F11-BE8E-4737-82A2-FF1095401F53}"/>
              </a:ext>
            </a:extLst>
          </p:cNvPr>
          <p:cNvGrpSpPr/>
          <p:nvPr/>
        </p:nvGrpSpPr>
        <p:grpSpPr>
          <a:xfrm>
            <a:off x="0" y="316305"/>
            <a:ext cx="12190413" cy="830323"/>
            <a:chOff x="0" y="211076"/>
            <a:chExt cx="12190413" cy="83032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4C811F26-E774-4D2F-BC8F-C16EE2142080}"/>
                </a:ext>
              </a:extLst>
            </p:cNvPr>
            <p:cNvSpPr/>
            <p:nvPr/>
          </p:nvSpPr>
          <p:spPr>
            <a:xfrm>
              <a:off x="0" y="995680"/>
              <a:ext cx="12190413" cy="45719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49C"/>
                </a:solidFill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xmlns="" id="{50993F60-50F5-4A00-9929-ECC5E5B959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7529" y="211076"/>
              <a:ext cx="325532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eaLnBrk="1" hangingPunct="1"/>
              <a:r>
                <a:rPr lang="zh-CN" altLang="en-US" sz="2800" dirty="0">
                  <a:solidFill>
                    <a:srgbClr val="49B4A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游戏</a:t>
              </a:r>
              <a:r>
                <a:rPr lang="en-US" altLang="zh-CN" sz="2800" dirty="0">
                  <a:solidFill>
                    <a:srgbClr val="49B4A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AI</a:t>
              </a:r>
              <a:endParaRPr lang="zh-CN" altLang="en-US" sz="2800" dirty="0">
                <a:solidFill>
                  <a:srgbClr val="49B4A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7" name="Text Box 10">
            <a:extLst>
              <a:ext uri="{FF2B5EF4-FFF2-40B4-BE49-F238E27FC236}">
                <a16:creationId xmlns:a16="http://schemas.microsoft.com/office/drawing/2014/main" xmlns="" id="{ABFAFF71-1944-4F0E-BE02-B5CD63B94657}"/>
              </a:ext>
            </a:extLst>
          </p:cNvPr>
          <p:cNvSpPr txBox="1"/>
          <p:nvPr/>
        </p:nvSpPr>
        <p:spPr>
          <a:xfrm>
            <a:off x="86887" y="1014261"/>
            <a:ext cx="6678978" cy="2415533"/>
          </a:xfrm>
          <a:prstGeom prst="rect">
            <a:avLst/>
          </a:prstGeom>
          <a:noFill/>
          <a:ln w="9525">
            <a:noFill/>
          </a:ln>
        </p:spPr>
        <p:txBody>
          <a:bodyPr wrap="square" lIns="45720" tIns="22860" rIns="45720" bIns="22860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1087755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系统可以自动根据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BOSS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的血量选择攻击模式，给玩家造成不同系数的伤害。有一定的失败率（事实上，作者好几次没打过去），而且每一次过关都会提升玩家等级，所以不不存在直接通过最终关卡的可能。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913BC163-67B1-402D-B3B8-79286A0346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16442"/>
            <a:ext cx="8388781" cy="31688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1E849342-D32D-42C9-B5E7-E3B17D029E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752" y="1260420"/>
            <a:ext cx="5126312" cy="313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93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1000">
        <p14:warp dir="in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FA670F11-BE8E-4737-82A2-FF1095401F53}"/>
              </a:ext>
            </a:extLst>
          </p:cNvPr>
          <p:cNvGrpSpPr/>
          <p:nvPr/>
        </p:nvGrpSpPr>
        <p:grpSpPr>
          <a:xfrm>
            <a:off x="0" y="316305"/>
            <a:ext cx="12190413" cy="830323"/>
            <a:chOff x="0" y="211076"/>
            <a:chExt cx="12190413" cy="83032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4C811F26-E774-4D2F-BC8F-C16EE2142080}"/>
                </a:ext>
              </a:extLst>
            </p:cNvPr>
            <p:cNvSpPr/>
            <p:nvPr/>
          </p:nvSpPr>
          <p:spPr>
            <a:xfrm>
              <a:off x="0" y="995680"/>
              <a:ext cx="12190413" cy="45719"/>
            </a:xfrm>
            <a:prstGeom prst="rect">
              <a:avLst/>
            </a:prstGeom>
            <a:blipFill dpi="0" rotWithShape="1">
              <a:blip r:embed="rId11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49C"/>
                </a:solidFill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xmlns="" id="{50993F60-50F5-4A00-9929-ECC5E5B959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7529" y="211076"/>
              <a:ext cx="325532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eaLnBrk="1" hangingPunct="1"/>
              <a:r>
                <a:rPr lang="zh-CN" altLang="en-US" sz="2800" dirty="0">
                  <a:solidFill>
                    <a:srgbClr val="49B4A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背景音乐</a:t>
              </a:r>
            </a:p>
          </p:txBody>
        </p:sp>
      </p:grpSp>
      <p:sp>
        <p:nvSpPr>
          <p:cNvPr id="15" name="品 1">
            <a:extLst>
              <a:ext uri="{FF2B5EF4-FFF2-40B4-BE49-F238E27FC236}">
                <a16:creationId xmlns:a16="http://schemas.microsoft.com/office/drawing/2014/main" xmlns="" id="{7D4B5759-D04D-45AC-A448-977BB23532B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39735" y="4538207"/>
            <a:ext cx="1671638" cy="138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latin typeface="Franklin Gothic Book" pitchFamily="2" charset="0"/>
                <a:ea typeface="微软雅黑" panose="020B0503020204020204" pitchFamily="34" charset="-122"/>
                <a:sym typeface="Franklin Gothic Book" pitchFamily="2" charset="0"/>
              </a:rPr>
              <a:t>点击添加文字说明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latin typeface="Franklin Gothic Book" pitchFamily="2" charset="0"/>
                <a:ea typeface="微软雅黑" panose="020B0503020204020204" pitchFamily="34" charset="-122"/>
                <a:sym typeface="Franklin Gothic Book" pitchFamily="2" charset="0"/>
              </a:rPr>
              <a:t>点击添加文字说明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latin typeface="Franklin Gothic Book" pitchFamily="2" charset="0"/>
                <a:ea typeface="微软雅黑" panose="020B0503020204020204" pitchFamily="34" charset="-122"/>
                <a:sym typeface="Franklin Gothic Book" pitchFamily="2" charset="0"/>
              </a:rPr>
              <a:t>点击添加文字说明</a:t>
            </a:r>
            <a:endParaRPr lang="en-US" altLang="zh-CN" sz="1400">
              <a:solidFill>
                <a:schemeClr val="bg1"/>
              </a:solidFill>
              <a:latin typeface="Franklin Gothic Book" pitchFamily="2" charset="0"/>
              <a:ea typeface="微软雅黑" panose="020B0503020204020204" pitchFamily="34" charset="-122"/>
              <a:sym typeface="Franklin Gothic Book" pitchFamily="2" charset="0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latin typeface="Franklin Gothic Book" pitchFamily="2" charset="0"/>
                <a:ea typeface="微软雅黑" panose="020B0503020204020204" pitchFamily="34" charset="-122"/>
                <a:sym typeface="Franklin Gothic Book" pitchFamily="2" charset="0"/>
              </a:rPr>
              <a:t>点击添加文字说明</a:t>
            </a:r>
          </a:p>
        </p:txBody>
      </p:sp>
      <p:sp>
        <p:nvSpPr>
          <p:cNvPr id="16" name="19">
            <a:extLst>
              <a:ext uri="{FF2B5EF4-FFF2-40B4-BE49-F238E27FC236}">
                <a16:creationId xmlns:a16="http://schemas.microsoft.com/office/drawing/2014/main" xmlns="" id="{A2E06190-933B-4A46-A2DA-18E726801ED5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558823" y="3785732"/>
            <a:ext cx="11779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标题</a:t>
            </a:r>
          </a:p>
        </p:txBody>
      </p:sp>
      <p:sp>
        <p:nvSpPr>
          <p:cNvPr id="17" name="1">
            <a:extLst>
              <a:ext uri="{FF2B5EF4-FFF2-40B4-BE49-F238E27FC236}">
                <a16:creationId xmlns:a16="http://schemas.microsoft.com/office/drawing/2014/main" xmlns="" id="{6A1B4839-7DD0-4754-BA26-4602592DBE5A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246460" y="4552494"/>
            <a:ext cx="1671638" cy="138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latin typeface="Franklin Gothic Book" pitchFamily="2" charset="0"/>
                <a:ea typeface="微软雅黑" panose="020B0503020204020204" pitchFamily="34" charset="-122"/>
                <a:sym typeface="Franklin Gothic Book" pitchFamily="2" charset="0"/>
              </a:rPr>
              <a:t>点击添加文字说明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latin typeface="Franklin Gothic Book" pitchFamily="2" charset="0"/>
                <a:ea typeface="微软雅黑" panose="020B0503020204020204" pitchFamily="34" charset="-122"/>
                <a:sym typeface="Franklin Gothic Book" pitchFamily="2" charset="0"/>
              </a:rPr>
              <a:t>点击添加文字说明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latin typeface="Franklin Gothic Book" pitchFamily="2" charset="0"/>
                <a:ea typeface="微软雅黑" panose="020B0503020204020204" pitchFamily="34" charset="-122"/>
                <a:sym typeface="Franklin Gothic Book" pitchFamily="2" charset="0"/>
              </a:rPr>
              <a:t>点击添加文字说明</a:t>
            </a:r>
            <a:endParaRPr lang="en-US" altLang="zh-CN" sz="1400">
              <a:solidFill>
                <a:schemeClr val="bg1"/>
              </a:solidFill>
              <a:latin typeface="Franklin Gothic Book" pitchFamily="2" charset="0"/>
              <a:ea typeface="微软雅黑" panose="020B0503020204020204" pitchFamily="34" charset="-122"/>
              <a:sym typeface="Franklin Gothic Book" pitchFamily="2" charset="0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latin typeface="Franklin Gothic Book" pitchFamily="2" charset="0"/>
                <a:ea typeface="微软雅黑" panose="020B0503020204020204" pitchFamily="34" charset="-122"/>
                <a:sym typeface="Franklin Gothic Book" pitchFamily="2" charset="0"/>
              </a:rPr>
              <a:t>点击添加文字说明</a:t>
            </a:r>
          </a:p>
        </p:txBody>
      </p:sp>
      <p:sp>
        <p:nvSpPr>
          <p:cNvPr id="18" name="21">
            <a:extLst>
              <a:ext uri="{FF2B5EF4-FFF2-40B4-BE49-F238E27FC236}">
                <a16:creationId xmlns:a16="http://schemas.microsoft.com/office/drawing/2014/main" xmlns="" id="{1B9BDB51-D104-4981-9B64-EEDB6D6F89C6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538560" y="3800019"/>
            <a:ext cx="11763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标题</a:t>
            </a:r>
          </a:p>
        </p:txBody>
      </p:sp>
      <p:sp>
        <p:nvSpPr>
          <p:cNvPr id="19" name="品 1">
            <a:extLst>
              <a:ext uri="{FF2B5EF4-FFF2-40B4-BE49-F238E27FC236}">
                <a16:creationId xmlns:a16="http://schemas.microsoft.com/office/drawing/2014/main" xmlns="" id="{10622796-0F52-445E-8629-B1338E139511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134123" y="4538207"/>
            <a:ext cx="1671637" cy="138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latin typeface="Franklin Gothic Book" pitchFamily="2" charset="0"/>
                <a:ea typeface="微软雅黑" panose="020B0503020204020204" pitchFamily="34" charset="-122"/>
                <a:sym typeface="Franklin Gothic Book" pitchFamily="2" charset="0"/>
              </a:rPr>
              <a:t>点击添加文字说明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latin typeface="Franklin Gothic Book" pitchFamily="2" charset="0"/>
                <a:ea typeface="微软雅黑" panose="020B0503020204020204" pitchFamily="34" charset="-122"/>
                <a:sym typeface="Franklin Gothic Book" pitchFamily="2" charset="0"/>
              </a:rPr>
              <a:t>点击添加文字说明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latin typeface="Franklin Gothic Book" pitchFamily="2" charset="0"/>
                <a:ea typeface="微软雅黑" panose="020B0503020204020204" pitchFamily="34" charset="-122"/>
                <a:sym typeface="Franklin Gothic Book" pitchFamily="2" charset="0"/>
              </a:rPr>
              <a:t>点击添加文字说明</a:t>
            </a:r>
            <a:endParaRPr lang="en-US" altLang="zh-CN" sz="1400">
              <a:solidFill>
                <a:schemeClr val="bg1"/>
              </a:solidFill>
              <a:latin typeface="Franklin Gothic Book" pitchFamily="2" charset="0"/>
              <a:ea typeface="微软雅黑" panose="020B0503020204020204" pitchFamily="34" charset="-122"/>
              <a:sym typeface="Franklin Gothic Book" pitchFamily="2" charset="0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latin typeface="Franklin Gothic Book" pitchFamily="2" charset="0"/>
                <a:ea typeface="微软雅黑" panose="020B0503020204020204" pitchFamily="34" charset="-122"/>
                <a:sym typeface="Franklin Gothic Book" pitchFamily="2" charset="0"/>
              </a:rPr>
              <a:t>点击添加文字说明</a:t>
            </a:r>
          </a:p>
        </p:txBody>
      </p:sp>
      <p:sp>
        <p:nvSpPr>
          <p:cNvPr id="20" name="23">
            <a:extLst>
              <a:ext uri="{FF2B5EF4-FFF2-40B4-BE49-F238E27FC236}">
                <a16:creationId xmlns:a16="http://schemas.microsoft.com/office/drawing/2014/main" xmlns="" id="{5441681B-9929-4F8E-BFA2-F8E1EF0C6BE6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411935" y="3785732"/>
            <a:ext cx="11779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标题</a:t>
            </a:r>
          </a:p>
        </p:txBody>
      </p:sp>
      <p:sp>
        <p:nvSpPr>
          <p:cNvPr id="22" name="27">
            <a:extLst>
              <a:ext uri="{FF2B5EF4-FFF2-40B4-BE49-F238E27FC236}">
                <a16:creationId xmlns:a16="http://schemas.microsoft.com/office/drawing/2014/main" xmlns="" id="{CD975AC2-189A-41C4-9DFC-AA8992B1A314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94085" y="2141535"/>
            <a:ext cx="1795463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8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28">
            <a:extLst>
              <a:ext uri="{FF2B5EF4-FFF2-40B4-BE49-F238E27FC236}">
                <a16:creationId xmlns:a16="http://schemas.microsoft.com/office/drawing/2014/main" xmlns="" id="{89CA09A6-80F4-4B3D-BB9B-D7A9BFB91A89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269060" y="2195510"/>
            <a:ext cx="1619250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8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8D428A9F-09E6-40B6-981B-BFCB1468D2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44" y="1515834"/>
            <a:ext cx="8496737" cy="18542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A27B652-B29E-4358-9A35-A74692EA725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44" y="3613403"/>
            <a:ext cx="8472583" cy="214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42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1000">
        <p14:warp dir="in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 animBg="1" autoUpdateAnimBg="0"/>
      <p:bldP spid="19" grpId="0" animBg="1" autoUpdateAnimBg="0"/>
      <p:bldP spid="20" grpId="0" animBg="1" autoUpdateAnimBg="0"/>
      <p:bldP spid="22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FA670F11-BE8E-4737-82A2-FF1095401F53}"/>
              </a:ext>
            </a:extLst>
          </p:cNvPr>
          <p:cNvGrpSpPr/>
          <p:nvPr/>
        </p:nvGrpSpPr>
        <p:grpSpPr>
          <a:xfrm>
            <a:off x="0" y="355116"/>
            <a:ext cx="12190413" cy="837679"/>
            <a:chOff x="0" y="203720"/>
            <a:chExt cx="12190413" cy="837679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4C811F26-E774-4D2F-BC8F-C16EE2142080}"/>
                </a:ext>
              </a:extLst>
            </p:cNvPr>
            <p:cNvSpPr/>
            <p:nvPr/>
          </p:nvSpPr>
          <p:spPr>
            <a:xfrm>
              <a:off x="0" y="995680"/>
              <a:ext cx="12190413" cy="45719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49C"/>
                </a:solidFill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xmlns="" id="{50993F60-50F5-4A00-9929-ECC5E5B959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7544" y="203720"/>
              <a:ext cx="325532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eaLnBrk="1" hangingPunct="1"/>
              <a:r>
                <a:rPr lang="zh-CN" altLang="en-US" sz="2800" dirty="0">
                  <a:solidFill>
                    <a:srgbClr val="49B4A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对话触发</a:t>
              </a:r>
            </a:p>
          </p:txBody>
        </p:sp>
      </p:grpSp>
      <p:sp>
        <p:nvSpPr>
          <p:cNvPr id="32" name="Text Box 10">
            <a:extLst>
              <a:ext uri="{FF2B5EF4-FFF2-40B4-BE49-F238E27FC236}">
                <a16:creationId xmlns:a16="http://schemas.microsoft.com/office/drawing/2014/main" xmlns="" id="{CDB738D2-AC1A-49DF-AA71-8D84C59DA0C3}"/>
              </a:ext>
            </a:extLst>
          </p:cNvPr>
          <p:cNvSpPr txBox="1"/>
          <p:nvPr/>
        </p:nvSpPr>
        <p:spPr>
          <a:xfrm>
            <a:off x="424075" y="1553868"/>
            <a:ext cx="5016144" cy="673389"/>
          </a:xfrm>
          <a:prstGeom prst="rect">
            <a:avLst/>
          </a:prstGeom>
          <a:noFill/>
          <a:ln w="9525">
            <a:noFill/>
          </a:ln>
        </p:spPr>
        <p:txBody>
          <a:bodyPr wrap="square" lIns="45720" tIns="22860" rIns="45720" bIns="22860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1087755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利用图片实现对话，降低代码复杂度</a:t>
            </a:r>
            <a:endParaRPr lang="en-US" altLang="zh-CN" sz="2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B044E154-EA7B-456A-8B1F-178AA88DA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360" y="2300612"/>
            <a:ext cx="3171494" cy="366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4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1000">
        <p14:warp dir="in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FA670F11-BE8E-4737-82A2-FF1095401F53}"/>
              </a:ext>
            </a:extLst>
          </p:cNvPr>
          <p:cNvGrpSpPr/>
          <p:nvPr/>
        </p:nvGrpSpPr>
        <p:grpSpPr>
          <a:xfrm>
            <a:off x="0" y="316305"/>
            <a:ext cx="12190413" cy="830323"/>
            <a:chOff x="0" y="211076"/>
            <a:chExt cx="12190413" cy="83032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4C811F26-E774-4D2F-BC8F-C16EE2142080}"/>
                </a:ext>
              </a:extLst>
            </p:cNvPr>
            <p:cNvSpPr/>
            <p:nvPr/>
          </p:nvSpPr>
          <p:spPr>
            <a:xfrm>
              <a:off x="0" y="995680"/>
              <a:ext cx="12190413" cy="45719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49C"/>
                </a:solidFill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xmlns="" id="{50993F60-50F5-4A00-9929-ECC5E5B959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7529" y="211076"/>
              <a:ext cx="325532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eaLnBrk="1" hangingPunct="1"/>
              <a:r>
                <a:rPr lang="zh-CN" altLang="en-US" sz="2800" dirty="0">
                  <a:solidFill>
                    <a:srgbClr val="49B4A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子窗口</a:t>
              </a:r>
            </a:p>
          </p:txBody>
        </p:sp>
      </p:grpSp>
      <p:sp>
        <p:nvSpPr>
          <p:cNvPr id="46" name="Oval 69">
            <a:extLst>
              <a:ext uri="{FF2B5EF4-FFF2-40B4-BE49-F238E27FC236}">
                <a16:creationId xmlns:a16="http://schemas.microsoft.com/office/drawing/2014/main" xmlns="" id="{F4188DDC-EEA7-40EA-8744-A69D51C7A9FA}"/>
              </a:ext>
            </a:extLst>
          </p:cNvPr>
          <p:cNvSpPr/>
          <p:nvPr/>
        </p:nvSpPr>
        <p:spPr>
          <a:xfrm>
            <a:off x="3225723" y="4869596"/>
            <a:ext cx="630238" cy="639763"/>
          </a:xfrm>
          <a:prstGeom prst="ellipse">
            <a:avLst/>
          </a:prstGeom>
          <a:solidFill>
            <a:srgbClr val="FFFFFF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Oval 70">
            <a:extLst>
              <a:ext uri="{FF2B5EF4-FFF2-40B4-BE49-F238E27FC236}">
                <a16:creationId xmlns:a16="http://schemas.microsoft.com/office/drawing/2014/main" xmlns="" id="{D43E5A76-E9C4-49FC-AAA7-651ABE553A8E}"/>
              </a:ext>
            </a:extLst>
          </p:cNvPr>
          <p:cNvSpPr/>
          <p:nvPr/>
        </p:nvSpPr>
        <p:spPr>
          <a:xfrm>
            <a:off x="3225723" y="3372584"/>
            <a:ext cx="630238" cy="639762"/>
          </a:xfrm>
          <a:prstGeom prst="ellipse">
            <a:avLst/>
          </a:prstGeom>
          <a:solidFill>
            <a:srgbClr val="FFFFFF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Text Box 10">
            <a:extLst>
              <a:ext uri="{FF2B5EF4-FFF2-40B4-BE49-F238E27FC236}">
                <a16:creationId xmlns:a16="http://schemas.microsoft.com/office/drawing/2014/main" xmlns="" id="{001A9358-3929-4A47-AAF4-74FFE8C1D719}"/>
              </a:ext>
            </a:extLst>
          </p:cNvPr>
          <p:cNvSpPr txBox="1"/>
          <p:nvPr/>
        </p:nvSpPr>
        <p:spPr>
          <a:xfrm>
            <a:off x="424074" y="1553868"/>
            <a:ext cx="4043455" cy="2150717"/>
          </a:xfrm>
          <a:prstGeom prst="rect">
            <a:avLst/>
          </a:prstGeom>
          <a:noFill/>
          <a:ln w="9525">
            <a:noFill/>
          </a:ln>
        </p:spPr>
        <p:txBody>
          <a:bodyPr wrap="square" lIns="45720" tIns="22860" rIns="45720" bIns="22860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1087755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通过子窗口实现装备界面和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PK</a:t>
            </a: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界面，避免混乱</a:t>
            </a:r>
            <a:endParaRPr lang="en-US" altLang="zh-CN" sz="2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defTabSz="1087755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Dialog</a:t>
            </a: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类继承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661178BA-871B-421A-ABAF-E6BBA9B48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674" y="1396220"/>
            <a:ext cx="7230485" cy="406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60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1000">
        <p14:warp dir="in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5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FA670F11-BE8E-4737-82A2-FF1095401F53}"/>
              </a:ext>
            </a:extLst>
          </p:cNvPr>
          <p:cNvGrpSpPr/>
          <p:nvPr/>
        </p:nvGrpSpPr>
        <p:grpSpPr>
          <a:xfrm>
            <a:off x="0" y="362472"/>
            <a:ext cx="12190413" cy="830323"/>
            <a:chOff x="0" y="211076"/>
            <a:chExt cx="12190413" cy="83032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4C811F26-E774-4D2F-BC8F-C16EE2142080}"/>
                </a:ext>
              </a:extLst>
            </p:cNvPr>
            <p:cNvSpPr/>
            <p:nvPr/>
          </p:nvSpPr>
          <p:spPr>
            <a:xfrm>
              <a:off x="0" y="995680"/>
              <a:ext cx="12190413" cy="45719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49C"/>
                </a:solidFill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xmlns="" id="{50993F60-50F5-4A00-9929-ECC5E5B959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7529" y="211076"/>
              <a:ext cx="325532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eaLnBrk="1" hangingPunct="1"/>
              <a:r>
                <a:rPr lang="en-US" altLang="zh-CN" sz="2800" dirty="0" err="1">
                  <a:solidFill>
                    <a:srgbClr val="49B4A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Button&amp;Label</a:t>
              </a:r>
              <a:endParaRPr lang="zh-CN" altLang="en-US" sz="2800" dirty="0">
                <a:solidFill>
                  <a:srgbClr val="49B4A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2" name="Text Box 10">
            <a:extLst>
              <a:ext uri="{FF2B5EF4-FFF2-40B4-BE49-F238E27FC236}">
                <a16:creationId xmlns:a16="http://schemas.microsoft.com/office/drawing/2014/main" xmlns="" id="{CDB738D2-AC1A-49DF-AA71-8D84C59DA0C3}"/>
              </a:ext>
            </a:extLst>
          </p:cNvPr>
          <p:cNvSpPr txBox="1"/>
          <p:nvPr/>
        </p:nvSpPr>
        <p:spPr>
          <a:xfrm>
            <a:off x="424075" y="1553868"/>
            <a:ext cx="5016144" cy="1923091"/>
          </a:xfrm>
          <a:prstGeom prst="rect">
            <a:avLst/>
          </a:prstGeom>
          <a:noFill/>
          <a:ln w="9525">
            <a:noFill/>
          </a:ln>
        </p:spPr>
        <p:txBody>
          <a:bodyPr wrap="square" lIns="45720" tIns="22860" rIns="45720" bIns="22860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1087755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通过槽函数实现点击按钮并跳转功能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defTabSz="1087755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Label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控制装备界面下图片是否打印，避免多图混乱</a:t>
            </a:r>
            <a:endParaRPr lang="en-US" altLang="zh-CN" sz="2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xmlns="" id="{F61BDE0F-65FC-4CE5-A887-0C255C9DFC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59" t="5235" r="48231" b="34327"/>
          <a:stretch/>
        </p:blipFill>
        <p:spPr>
          <a:xfrm>
            <a:off x="6455419" y="1995435"/>
            <a:ext cx="4721369" cy="3857389"/>
          </a:xfrm>
          <a:prstGeom prst="rect">
            <a:avLst/>
          </a:prstGeom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xmlns="" id="{F2C507B5-882D-449D-B77A-5FFEF20E04AA}"/>
              </a:ext>
            </a:extLst>
          </p:cNvPr>
          <p:cNvSpPr/>
          <p:nvPr/>
        </p:nvSpPr>
        <p:spPr>
          <a:xfrm>
            <a:off x="6750195" y="4424218"/>
            <a:ext cx="2430750" cy="12007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13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1000">
        <p14:warp dir="in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3A1D2FEA-1080-4AB1-8CA8-24031A9D7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xmlns="" id="{9B1691AA-6022-44DA-A6DB-AF7EDC747978}"/>
              </a:ext>
            </a:extLst>
          </p:cNvPr>
          <p:cNvSpPr/>
          <p:nvPr/>
        </p:nvSpPr>
        <p:spPr>
          <a:xfrm flipH="1">
            <a:off x="5282881" y="1797196"/>
            <a:ext cx="1706654" cy="1258194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283">
            <a:extLst>
              <a:ext uri="{FF2B5EF4-FFF2-40B4-BE49-F238E27FC236}">
                <a16:creationId xmlns:a16="http://schemas.microsoft.com/office/drawing/2014/main" xmlns="" id="{3D795262-911B-4AE6-A1DC-086233E953DC}"/>
              </a:ext>
            </a:extLst>
          </p:cNvPr>
          <p:cNvSpPr txBox="1"/>
          <p:nvPr/>
        </p:nvSpPr>
        <p:spPr>
          <a:xfrm>
            <a:off x="5162951" y="2076793"/>
            <a:ext cx="1946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THREE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xmlns="" id="{58E0BAF7-DB48-4E5A-A343-76F37F9B05C3}"/>
              </a:ext>
            </a:extLst>
          </p:cNvPr>
          <p:cNvGrpSpPr/>
          <p:nvPr/>
        </p:nvGrpSpPr>
        <p:grpSpPr>
          <a:xfrm>
            <a:off x="3970467" y="3305136"/>
            <a:ext cx="4109571" cy="849402"/>
            <a:chOff x="785340" y="3378587"/>
            <a:chExt cx="3387363" cy="700130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xmlns="" id="{8D73C6EA-2770-4550-A9F1-F8E4273199AB}"/>
                </a:ext>
              </a:extLst>
            </p:cNvPr>
            <p:cNvSpPr txBox="1"/>
            <p:nvPr/>
          </p:nvSpPr>
          <p:spPr>
            <a:xfrm>
              <a:off x="785340" y="3378587"/>
              <a:ext cx="3362958" cy="583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b="1" dirty="0" smtClean="0">
                  <a:solidFill>
                    <a:srgbClr val="49B4A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JhengHei Light" panose="020B0304030504040204" pitchFamily="34" charset="-122"/>
                </a:rPr>
                <a:t>  问题及解决方案</a:t>
              </a:r>
              <a:endParaRPr lang="zh-CN" altLang="en-US" sz="4000" b="1" dirty="0">
                <a:solidFill>
                  <a:srgbClr val="49B4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xmlns="" id="{67502EEA-7A49-48FC-97D6-7217DDB71BFC}"/>
                </a:ext>
              </a:extLst>
            </p:cNvPr>
            <p:cNvSpPr/>
            <p:nvPr/>
          </p:nvSpPr>
          <p:spPr>
            <a:xfrm>
              <a:off x="932703" y="4060717"/>
              <a:ext cx="3240000" cy="18000"/>
            </a:xfrm>
            <a:prstGeom prst="rect">
              <a:avLst/>
            </a:prstGeom>
            <a:solidFill>
              <a:srgbClr val="49B4AD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 dirty="0">
                <a:solidFill>
                  <a:srgbClr val="71AF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780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1000">
        <p14:warp dir="in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FA670F11-BE8E-4737-82A2-FF1095401F53}"/>
              </a:ext>
            </a:extLst>
          </p:cNvPr>
          <p:cNvGrpSpPr/>
          <p:nvPr/>
        </p:nvGrpSpPr>
        <p:grpSpPr>
          <a:xfrm>
            <a:off x="0" y="364417"/>
            <a:ext cx="12190413" cy="782211"/>
            <a:chOff x="0" y="259188"/>
            <a:chExt cx="12190413" cy="782211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4C811F26-E774-4D2F-BC8F-C16EE2142080}"/>
                </a:ext>
              </a:extLst>
            </p:cNvPr>
            <p:cNvSpPr/>
            <p:nvPr/>
          </p:nvSpPr>
          <p:spPr>
            <a:xfrm>
              <a:off x="0" y="995680"/>
              <a:ext cx="12190413" cy="45719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49C"/>
                </a:solidFill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xmlns="" id="{50993F60-50F5-4A00-9929-ECC5E5B959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8774" y="259188"/>
              <a:ext cx="375283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rgbClr val="49B4A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问题及解决方案</a:t>
              </a: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9555539E-1A62-4B86-886D-ACB26344B419}"/>
              </a:ext>
            </a:extLst>
          </p:cNvPr>
          <p:cNvSpPr txBox="1"/>
          <p:nvPr/>
        </p:nvSpPr>
        <p:spPr>
          <a:xfrm>
            <a:off x="560178" y="2836142"/>
            <a:ext cx="10922243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问题：人物走动动作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解决：利用图像一帧一帧切换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问题：技能的释放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解决：利用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gif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动图展示再利用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QTimer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来控制动图播放时间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问题：存取档案的实现，若记录太多数据会导致加载游戏缓慢解决方案：按照剧情任务的完成多少存档，可以快速加载出游戏界面，只需设置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NPC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对话的开始部分。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649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1000">
        <p14:warp dir="in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A9BCBA79-E75B-4DFD-A27B-CE47EC9E7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F0DACB45-CAC8-4180-833F-1BDA06CE7AF0}"/>
              </a:ext>
            </a:extLst>
          </p:cNvPr>
          <p:cNvGrpSpPr/>
          <p:nvPr/>
        </p:nvGrpSpPr>
        <p:grpSpPr>
          <a:xfrm>
            <a:off x="2739505" y="2984038"/>
            <a:ext cx="1556662" cy="1556660"/>
            <a:chOff x="3067798" y="2692067"/>
            <a:chExt cx="1542302" cy="1542300"/>
          </a:xfrm>
          <a:solidFill>
            <a:srgbClr val="00B49C"/>
          </a:solidFill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886FF0E5-27BA-4AE2-B673-64929720259F}"/>
                </a:ext>
              </a:extLst>
            </p:cNvPr>
            <p:cNvSpPr/>
            <p:nvPr/>
          </p:nvSpPr>
          <p:spPr>
            <a:xfrm>
              <a:off x="3067798" y="2692067"/>
              <a:ext cx="1542302" cy="1542300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xmlns="" id="{E0EB3A02-B7BC-461E-8557-1BEDFC5D5EDF}"/>
                </a:ext>
              </a:extLst>
            </p:cNvPr>
            <p:cNvGrpSpPr/>
            <p:nvPr/>
          </p:nvGrpSpPr>
          <p:grpSpPr>
            <a:xfrm>
              <a:off x="3328645" y="2901897"/>
              <a:ext cx="978659" cy="1054641"/>
              <a:chOff x="8033694" y="2011338"/>
              <a:chExt cx="978659" cy="1054641"/>
            </a:xfrm>
            <a:grpFill/>
          </p:grpSpPr>
          <p:sp>
            <p:nvSpPr>
              <p:cNvPr id="6" name="TextBox 26">
                <a:extLst>
                  <a:ext uri="{FF2B5EF4-FFF2-40B4-BE49-F238E27FC236}">
                    <a16:creationId xmlns:a16="http://schemas.microsoft.com/office/drawing/2014/main" xmlns="" id="{A9290DC3-73A6-416A-B372-0AEA991FFC65}"/>
                  </a:ext>
                </a:extLst>
              </p:cNvPr>
              <p:cNvSpPr txBox="1"/>
              <p:nvPr/>
            </p:nvSpPr>
            <p:spPr>
              <a:xfrm>
                <a:off x="8033694" y="2011338"/>
                <a:ext cx="978659" cy="5183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ontserrat Semi" charset="0"/>
                  </a:rPr>
                  <a:t>ONE</a:t>
                </a:r>
                <a:endParaRPr 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ontserrat Semi" charset="0"/>
                </a:endParaRPr>
              </a:p>
            </p:txBody>
          </p:sp>
          <p:sp>
            <p:nvSpPr>
              <p:cNvPr id="7" name="TextBox 38">
                <a:extLst>
                  <a:ext uri="{FF2B5EF4-FFF2-40B4-BE49-F238E27FC236}">
                    <a16:creationId xmlns:a16="http://schemas.microsoft.com/office/drawing/2014/main" xmlns="" id="{AB7EBEB3-8519-45B8-B38D-805FFCA0AE8E}"/>
                  </a:ext>
                </a:extLst>
              </p:cNvPr>
              <p:cNvSpPr txBox="1"/>
              <p:nvPr/>
            </p:nvSpPr>
            <p:spPr>
              <a:xfrm>
                <a:off x="8075785" y="2455755"/>
                <a:ext cx="894483" cy="5183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t" anchorCtr="1">
                <a:spAutoFit/>
              </a:bodyPr>
              <a:lstStyle/>
              <a:p>
                <a:pPr algn="ctr"/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Poppins SemiBold" charset="0"/>
                  </a:rPr>
                  <a:t>界面展示</a:t>
                </a:r>
                <a:endPara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Poppins SemiBold" charset="0"/>
                </a:endParaRPr>
              </a:p>
              <a:p>
                <a:pPr algn="ctr"/>
                <a:endPara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Poppins SemiBold" charset="0"/>
                </a:endParaRPr>
              </a:p>
            </p:txBody>
          </p:sp>
          <p:cxnSp>
            <p:nvCxnSpPr>
              <p:cNvPr id="8" name="Straight Connector 39">
                <a:extLst>
                  <a:ext uri="{FF2B5EF4-FFF2-40B4-BE49-F238E27FC236}">
                    <a16:creationId xmlns:a16="http://schemas.microsoft.com/office/drawing/2014/main" xmlns="" id="{308AE8D3-DA86-4805-A86F-040730B27FB3}"/>
                  </a:ext>
                </a:extLst>
              </p:cNvPr>
              <p:cNvCxnSpPr/>
              <p:nvPr/>
            </p:nvCxnSpPr>
            <p:spPr>
              <a:xfrm>
                <a:off x="8389214" y="3065979"/>
                <a:ext cx="379142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9DD0CAB8-A64C-4736-BA43-D0D8D40A8495}"/>
              </a:ext>
            </a:extLst>
          </p:cNvPr>
          <p:cNvGrpSpPr/>
          <p:nvPr/>
        </p:nvGrpSpPr>
        <p:grpSpPr>
          <a:xfrm>
            <a:off x="4456758" y="2984038"/>
            <a:ext cx="1556662" cy="1556660"/>
            <a:chOff x="4679674" y="2692067"/>
            <a:chExt cx="1542302" cy="1542300"/>
          </a:xfrm>
          <a:solidFill>
            <a:srgbClr val="FF9C98"/>
          </a:solidFill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83A5EA0D-3910-4258-8E15-E6455852CCEF}"/>
                </a:ext>
              </a:extLst>
            </p:cNvPr>
            <p:cNvSpPr/>
            <p:nvPr/>
          </p:nvSpPr>
          <p:spPr>
            <a:xfrm>
              <a:off x="4679674" y="2692067"/>
              <a:ext cx="1542302" cy="1542300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xmlns="" id="{08A5B35A-C5C5-4E5D-A29E-5C7F957889F9}"/>
                </a:ext>
              </a:extLst>
            </p:cNvPr>
            <p:cNvGrpSpPr/>
            <p:nvPr/>
          </p:nvGrpSpPr>
          <p:grpSpPr>
            <a:xfrm>
              <a:off x="4901924" y="2908333"/>
              <a:ext cx="1086212" cy="1045565"/>
              <a:chOff x="7979917" y="2007714"/>
              <a:chExt cx="1086212" cy="1045565"/>
            </a:xfrm>
            <a:grpFill/>
          </p:grpSpPr>
          <p:sp>
            <p:nvSpPr>
              <p:cNvPr id="12" name="TextBox 26">
                <a:extLst>
                  <a:ext uri="{FF2B5EF4-FFF2-40B4-BE49-F238E27FC236}">
                    <a16:creationId xmlns:a16="http://schemas.microsoft.com/office/drawing/2014/main" xmlns="" id="{2AF2A5DB-D291-417E-B88A-702560F41B06}"/>
                  </a:ext>
                </a:extLst>
              </p:cNvPr>
              <p:cNvSpPr txBox="1"/>
              <p:nvPr/>
            </p:nvSpPr>
            <p:spPr>
              <a:xfrm>
                <a:off x="7979917" y="2007714"/>
                <a:ext cx="1086212" cy="5183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ontserrat Semi" charset="0"/>
                  </a:rPr>
                  <a:t>TWO</a:t>
                </a:r>
                <a:endParaRPr 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ontserrat Semi" charset="0"/>
                </a:endParaRPr>
              </a:p>
            </p:txBody>
          </p:sp>
          <p:sp>
            <p:nvSpPr>
              <p:cNvPr id="13" name="TextBox 38">
                <a:extLst>
                  <a:ext uri="{FF2B5EF4-FFF2-40B4-BE49-F238E27FC236}">
                    <a16:creationId xmlns:a16="http://schemas.microsoft.com/office/drawing/2014/main" xmlns="" id="{6EDB6D05-7C98-40C3-B10B-10ED3A93AC7D}"/>
                  </a:ext>
                </a:extLst>
              </p:cNvPr>
              <p:cNvSpPr txBox="1"/>
              <p:nvPr/>
            </p:nvSpPr>
            <p:spPr>
              <a:xfrm>
                <a:off x="8075785" y="2455755"/>
                <a:ext cx="894483" cy="304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t" anchorCtr="1">
                <a:spAutoFit/>
              </a:bodyPr>
              <a:lstStyle/>
              <a:p>
                <a:pPr algn="ctr"/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Poppins SemiBold" charset="0"/>
                  </a:rPr>
                  <a:t>游戏亮点</a:t>
                </a:r>
                <a:endPara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Poppins SemiBold" charset="0"/>
                </a:endParaRPr>
              </a:p>
            </p:txBody>
          </p:sp>
          <p:cxnSp>
            <p:nvCxnSpPr>
              <p:cNvPr id="14" name="Straight Connector 39">
                <a:extLst>
                  <a:ext uri="{FF2B5EF4-FFF2-40B4-BE49-F238E27FC236}">
                    <a16:creationId xmlns:a16="http://schemas.microsoft.com/office/drawing/2014/main" xmlns="" id="{94D41C0B-9ACB-48CD-92E9-53EFC3687F42}"/>
                  </a:ext>
                </a:extLst>
              </p:cNvPr>
              <p:cNvCxnSpPr/>
              <p:nvPr/>
            </p:nvCxnSpPr>
            <p:spPr>
              <a:xfrm>
                <a:off x="8389214" y="3053279"/>
                <a:ext cx="379142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AB9EAC39-65BF-44A2-992B-3BC3A5FDFFF4}"/>
              </a:ext>
            </a:extLst>
          </p:cNvPr>
          <p:cNvGrpSpPr/>
          <p:nvPr/>
        </p:nvGrpSpPr>
        <p:grpSpPr>
          <a:xfrm>
            <a:off x="6169841" y="3015996"/>
            <a:ext cx="1556662" cy="1556660"/>
            <a:chOff x="6357703" y="2692067"/>
            <a:chExt cx="1542302" cy="1542300"/>
          </a:xfrm>
          <a:solidFill>
            <a:srgbClr val="00B49C"/>
          </a:solidFill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xmlns="" id="{A9E2FDF1-9896-47F6-A446-B91A46169601}"/>
                </a:ext>
              </a:extLst>
            </p:cNvPr>
            <p:cNvSpPr/>
            <p:nvPr/>
          </p:nvSpPr>
          <p:spPr>
            <a:xfrm>
              <a:off x="6357703" y="2692067"/>
              <a:ext cx="1542302" cy="1542300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xmlns="" id="{7DF8A861-06CD-477E-AD45-AF4B868A8239}"/>
                </a:ext>
              </a:extLst>
            </p:cNvPr>
            <p:cNvGrpSpPr/>
            <p:nvPr/>
          </p:nvGrpSpPr>
          <p:grpSpPr>
            <a:xfrm>
              <a:off x="6445161" y="2908333"/>
              <a:ext cx="1351889" cy="1032865"/>
              <a:chOff x="7847080" y="2007714"/>
              <a:chExt cx="1351889" cy="1032865"/>
            </a:xfrm>
            <a:grpFill/>
          </p:grpSpPr>
          <p:sp>
            <p:nvSpPr>
              <p:cNvPr id="18" name="TextBox 26">
                <a:extLst>
                  <a:ext uri="{FF2B5EF4-FFF2-40B4-BE49-F238E27FC236}">
                    <a16:creationId xmlns:a16="http://schemas.microsoft.com/office/drawing/2014/main" xmlns="" id="{49718E06-8AEB-47BE-BB6F-A24C3B72B2DD}"/>
                  </a:ext>
                </a:extLst>
              </p:cNvPr>
              <p:cNvSpPr txBox="1"/>
              <p:nvPr/>
            </p:nvSpPr>
            <p:spPr>
              <a:xfrm>
                <a:off x="7847080" y="2007714"/>
                <a:ext cx="1351889" cy="5183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ontserrat Semi" charset="0"/>
                  </a:rPr>
                  <a:t>THREE</a:t>
                </a:r>
              </a:p>
            </p:txBody>
          </p:sp>
          <p:sp>
            <p:nvSpPr>
              <p:cNvPr id="19" name="TextBox 38">
                <a:extLst>
                  <a:ext uri="{FF2B5EF4-FFF2-40B4-BE49-F238E27FC236}">
                    <a16:creationId xmlns:a16="http://schemas.microsoft.com/office/drawing/2014/main" xmlns="" id="{54DD2C41-E312-45F8-BE77-74AC90CD1B4F}"/>
                  </a:ext>
                </a:extLst>
              </p:cNvPr>
              <p:cNvSpPr txBox="1"/>
              <p:nvPr/>
            </p:nvSpPr>
            <p:spPr>
              <a:xfrm>
                <a:off x="8075786" y="2455755"/>
                <a:ext cx="894483" cy="304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t" anchorCtr="1">
                <a:spAutoFit/>
              </a:bodyPr>
              <a:lstStyle/>
              <a:p>
                <a:pPr algn="ctr"/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Poppins SemiBold" charset="0"/>
                  </a:rPr>
                  <a:t>整体效果</a:t>
                </a:r>
                <a:endPara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Poppins SemiBold" charset="0"/>
                </a:endParaRPr>
              </a:p>
            </p:txBody>
          </p:sp>
          <p:cxnSp>
            <p:nvCxnSpPr>
              <p:cNvPr id="20" name="Straight Connector 39">
                <a:extLst>
                  <a:ext uri="{FF2B5EF4-FFF2-40B4-BE49-F238E27FC236}">
                    <a16:creationId xmlns:a16="http://schemas.microsoft.com/office/drawing/2014/main" xmlns="" id="{1A4B6593-A07F-40DF-9C50-2E0904C4F8EA}"/>
                  </a:ext>
                </a:extLst>
              </p:cNvPr>
              <p:cNvCxnSpPr/>
              <p:nvPr/>
            </p:nvCxnSpPr>
            <p:spPr>
              <a:xfrm>
                <a:off x="8389214" y="3040579"/>
                <a:ext cx="379142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xmlns="" id="{90786A06-F37C-4D53-9122-94739B36562B}"/>
              </a:ext>
            </a:extLst>
          </p:cNvPr>
          <p:cNvGrpSpPr/>
          <p:nvPr/>
        </p:nvGrpSpPr>
        <p:grpSpPr>
          <a:xfrm>
            <a:off x="7887093" y="3015996"/>
            <a:ext cx="1556662" cy="1556660"/>
            <a:chOff x="8044461" y="2692067"/>
            <a:chExt cx="1542302" cy="1542300"/>
          </a:xfrm>
          <a:solidFill>
            <a:srgbClr val="FF9C98"/>
          </a:solidFill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xmlns="" id="{9FD70834-67F0-4CC7-A292-DE53E0DE34C8}"/>
                </a:ext>
              </a:extLst>
            </p:cNvPr>
            <p:cNvSpPr/>
            <p:nvPr/>
          </p:nvSpPr>
          <p:spPr>
            <a:xfrm>
              <a:off x="8044461" y="2692067"/>
              <a:ext cx="1542302" cy="1542300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xmlns="" id="{24B01D08-E973-4581-986A-14C07DB8BF26}"/>
                </a:ext>
              </a:extLst>
            </p:cNvPr>
            <p:cNvGrpSpPr/>
            <p:nvPr/>
          </p:nvGrpSpPr>
          <p:grpSpPr>
            <a:xfrm>
              <a:off x="8211753" y="2908333"/>
              <a:ext cx="1196244" cy="1020165"/>
              <a:chOff x="7924902" y="2007714"/>
              <a:chExt cx="1196244" cy="1020165"/>
            </a:xfrm>
            <a:grpFill/>
          </p:grpSpPr>
          <p:sp>
            <p:nvSpPr>
              <p:cNvPr id="24" name="TextBox 26">
                <a:extLst>
                  <a:ext uri="{FF2B5EF4-FFF2-40B4-BE49-F238E27FC236}">
                    <a16:creationId xmlns:a16="http://schemas.microsoft.com/office/drawing/2014/main" xmlns="" id="{7B0CB1EB-DF04-4D09-A89F-4E38EBCD104E}"/>
                  </a:ext>
                </a:extLst>
              </p:cNvPr>
              <p:cNvSpPr txBox="1"/>
              <p:nvPr/>
            </p:nvSpPr>
            <p:spPr>
              <a:xfrm>
                <a:off x="7924902" y="2007714"/>
                <a:ext cx="1196244" cy="5183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ontserrat Semi" charset="0"/>
                  </a:rPr>
                  <a:t>FOUR</a:t>
                </a:r>
                <a:endParaRPr 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ontserrat Semi" charset="0"/>
                </a:endParaRPr>
              </a:p>
            </p:txBody>
          </p:sp>
          <p:sp>
            <p:nvSpPr>
              <p:cNvPr id="25" name="TextBox 38">
                <a:extLst>
                  <a:ext uri="{FF2B5EF4-FFF2-40B4-BE49-F238E27FC236}">
                    <a16:creationId xmlns:a16="http://schemas.microsoft.com/office/drawing/2014/main" xmlns="" id="{867F4500-AE31-4F11-8167-051D760C11D1}"/>
                  </a:ext>
                </a:extLst>
              </p:cNvPr>
              <p:cNvSpPr txBox="1"/>
              <p:nvPr/>
            </p:nvSpPr>
            <p:spPr>
              <a:xfrm>
                <a:off x="8075785" y="2455755"/>
                <a:ext cx="894483" cy="304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t" anchorCtr="1">
                <a:spAutoFit/>
              </a:bodyPr>
              <a:lstStyle/>
              <a:p>
                <a:pPr algn="ctr"/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Poppins SemiBold" charset="0"/>
                  </a:rPr>
                  <a:t>小组分工</a:t>
                </a:r>
                <a:endPara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Poppins SemiBold" charset="0"/>
                </a:endParaRPr>
              </a:p>
            </p:txBody>
          </p:sp>
          <p:cxnSp>
            <p:nvCxnSpPr>
              <p:cNvPr id="26" name="Straight Connector 39">
                <a:extLst>
                  <a:ext uri="{FF2B5EF4-FFF2-40B4-BE49-F238E27FC236}">
                    <a16:creationId xmlns:a16="http://schemas.microsoft.com/office/drawing/2014/main" xmlns="" id="{20D0EDEB-3745-4F96-99C2-109AF639B2C4}"/>
                  </a:ext>
                </a:extLst>
              </p:cNvPr>
              <p:cNvCxnSpPr/>
              <p:nvPr/>
            </p:nvCxnSpPr>
            <p:spPr>
              <a:xfrm>
                <a:off x="8389214" y="3027879"/>
                <a:ext cx="379142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38421D92-ADFC-4D62-8184-A98397B640C4}"/>
              </a:ext>
            </a:extLst>
          </p:cNvPr>
          <p:cNvSpPr/>
          <p:nvPr/>
        </p:nvSpPr>
        <p:spPr>
          <a:xfrm>
            <a:off x="4959672" y="1505848"/>
            <a:ext cx="2281450" cy="10829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5400" b="1" dirty="0">
                <a:solidFill>
                  <a:srgbClr val="49B4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kumimoji="1" lang="en-US" altLang="zh-CN" sz="2400" b="1" dirty="0">
                <a:solidFill>
                  <a:srgbClr val="49B4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DIRECTORY</a:t>
            </a:r>
          </a:p>
        </p:txBody>
      </p:sp>
    </p:spTree>
    <p:extLst>
      <p:ext uri="{BB962C8B-B14F-4D97-AF65-F5344CB8AC3E}">
        <p14:creationId xmlns:p14="http://schemas.microsoft.com/office/powerpoint/2010/main" val="80480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1000">
        <p14:warp dir="in"/>
      </p:transition>
    </mc:Choice>
    <mc:Fallback xmlns="">
      <p:transition spd="slow" advTm="1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7" dur="1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9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7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15" presetID="2" presetClass="entr" presetSubtype="4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7" dur="1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9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7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1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FA670F11-BE8E-4737-82A2-FF1095401F53}"/>
              </a:ext>
            </a:extLst>
          </p:cNvPr>
          <p:cNvGrpSpPr/>
          <p:nvPr/>
        </p:nvGrpSpPr>
        <p:grpSpPr>
          <a:xfrm>
            <a:off x="0" y="316305"/>
            <a:ext cx="12190413" cy="830323"/>
            <a:chOff x="0" y="211076"/>
            <a:chExt cx="12190413" cy="83032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4C811F26-E774-4D2F-BC8F-C16EE2142080}"/>
                </a:ext>
              </a:extLst>
            </p:cNvPr>
            <p:cNvSpPr/>
            <p:nvPr/>
          </p:nvSpPr>
          <p:spPr>
            <a:xfrm>
              <a:off x="0" y="995680"/>
              <a:ext cx="12190413" cy="45719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49C"/>
                </a:solidFill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xmlns="" id="{2CAB99C7-2AD5-4C0B-9099-D49050DAD664}"/>
                </a:ext>
              </a:extLst>
            </p:cNvPr>
            <p:cNvGrpSpPr/>
            <p:nvPr/>
          </p:nvGrpSpPr>
          <p:grpSpPr>
            <a:xfrm>
              <a:off x="4467529" y="211076"/>
              <a:ext cx="3255326" cy="648276"/>
              <a:chOff x="4797726" y="1154796"/>
              <a:chExt cx="2311402" cy="648276"/>
            </a:xfrm>
          </p:grpSpPr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xmlns="" id="{50993F60-50F5-4A00-9929-ECC5E5B9592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97726" y="1154796"/>
                <a:ext cx="2311400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</a:bodyPr>
              <a:lstStyle/>
              <a:p>
                <a:pPr algn="ctr" eaLnBrk="1" hangingPunct="1"/>
                <a:r>
                  <a:rPr lang="zh-CN" altLang="en-US" sz="2800" dirty="0">
                    <a:solidFill>
                      <a:srgbClr val="49B4A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问题及解决方案</a:t>
                </a:r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xmlns="" id="{546E1219-D5BB-48F4-AADF-BDFBCD16DD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97728" y="1633795"/>
                <a:ext cx="2311400" cy="1692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pPr algn="ctr" eaLnBrk="1" hangingPunct="1"/>
                <a:r>
                  <a:rPr lang="en-US" altLang="zh-CN" sz="1100" dirty="0">
                    <a:solidFill>
                      <a:srgbClr val="49B4A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CLICK TO ADD CAPTION TEXT</a:t>
                </a:r>
                <a:endParaRPr lang="zh-CN" altLang="en-US" sz="1100" dirty="0">
                  <a:solidFill>
                    <a:srgbClr val="49B4A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xmlns="" id="{1A2F5A45-526A-4F93-9ACF-0B8FAD44F171}"/>
              </a:ext>
            </a:extLst>
          </p:cNvPr>
          <p:cNvSpPr txBox="1"/>
          <p:nvPr/>
        </p:nvSpPr>
        <p:spPr>
          <a:xfrm>
            <a:off x="560178" y="1949589"/>
            <a:ext cx="10922243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问题：</a:t>
            </a:r>
            <a:r>
              <a:rPr lang="en-US" altLang="zh-CN" b="1" dirty="0" err="1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QPushButton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效果问题</a:t>
            </a:r>
            <a:endParaRPr lang="en-US" altLang="zh-CN" b="1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解决：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继承</a:t>
            </a:r>
            <a:r>
              <a:rPr lang="en-US" altLang="zh-CN" b="1" dirty="0" err="1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QPushButton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设计一个新的类，可以加载图片背景，也可以实现按钮的三种状态。即正常状态，鼠标放上的状态以及点击的状态。</a:t>
            </a:r>
            <a:endParaRPr lang="en-US" altLang="zh-CN" b="1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b="1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问题：怎么设置人物对战</a:t>
            </a:r>
            <a:endParaRPr lang="en-US" altLang="zh-CN" b="1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解决：利用</a:t>
            </a:r>
            <a:r>
              <a:rPr lang="en-US" altLang="zh-CN" b="1" dirty="0" err="1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QTimer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在人物释放技能完了以后调用槽函数来实现敌人的反击，敌人反击完了以后再回到角色选择不同技能攻击</a:t>
            </a:r>
            <a:endParaRPr lang="en-US" altLang="zh-CN" b="1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b="1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问题：怎么实现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AI</a:t>
            </a:r>
          </a:p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解决：在敌人回合时，根据敌人的血量来设置随机数，根据随机数来决定反击技能的选择和是否暴击，敌人的血量越低，敌人释放高伤害技能的可能性就越高</a:t>
            </a:r>
            <a:endParaRPr lang="en-US" altLang="zh-CN" b="1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……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611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1000">
        <p14:warp dir="in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3A1D2FEA-1080-4AB1-8CA8-24031A9D7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xmlns="" id="{9B1691AA-6022-44DA-A6DB-AF7EDC747978}"/>
              </a:ext>
            </a:extLst>
          </p:cNvPr>
          <p:cNvSpPr/>
          <p:nvPr/>
        </p:nvSpPr>
        <p:spPr>
          <a:xfrm flipH="1">
            <a:off x="5282881" y="1797196"/>
            <a:ext cx="1706654" cy="1258194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283">
            <a:extLst>
              <a:ext uri="{FF2B5EF4-FFF2-40B4-BE49-F238E27FC236}">
                <a16:creationId xmlns:a16="http://schemas.microsoft.com/office/drawing/2014/main" xmlns="" id="{3D795262-911B-4AE6-A1DC-086233E953DC}"/>
              </a:ext>
            </a:extLst>
          </p:cNvPr>
          <p:cNvSpPr txBox="1"/>
          <p:nvPr/>
        </p:nvSpPr>
        <p:spPr>
          <a:xfrm>
            <a:off x="5162951" y="2076793"/>
            <a:ext cx="1946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FOUR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xmlns="" id="{58E0BAF7-DB48-4E5A-A343-76F37F9B05C3}"/>
              </a:ext>
            </a:extLst>
          </p:cNvPr>
          <p:cNvGrpSpPr/>
          <p:nvPr/>
        </p:nvGrpSpPr>
        <p:grpSpPr>
          <a:xfrm>
            <a:off x="4149249" y="3306690"/>
            <a:ext cx="4165326" cy="847845"/>
            <a:chOff x="932703" y="3379870"/>
            <a:chExt cx="3433320" cy="698847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xmlns="" id="{8D73C6EA-2770-4550-A9F1-F8E4273199AB}"/>
                </a:ext>
              </a:extLst>
            </p:cNvPr>
            <p:cNvSpPr txBox="1"/>
            <p:nvPr/>
          </p:nvSpPr>
          <p:spPr>
            <a:xfrm>
              <a:off x="1222047" y="3379870"/>
              <a:ext cx="3143976" cy="583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 smtClean="0">
                  <a:solidFill>
                    <a:srgbClr val="49B4A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JhengHei Light" panose="020B0304030504040204" pitchFamily="34" charset="-122"/>
                </a:rPr>
                <a:t>小组分工打分</a:t>
              </a:r>
              <a:endParaRPr lang="zh-CN" altLang="en-US" sz="4000" b="1" dirty="0">
                <a:solidFill>
                  <a:srgbClr val="49B4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xmlns="" id="{67502EEA-7A49-48FC-97D6-7217DDB71BFC}"/>
                </a:ext>
              </a:extLst>
            </p:cNvPr>
            <p:cNvSpPr/>
            <p:nvPr/>
          </p:nvSpPr>
          <p:spPr>
            <a:xfrm>
              <a:off x="932703" y="4060717"/>
              <a:ext cx="3240000" cy="18000"/>
            </a:xfrm>
            <a:prstGeom prst="rect">
              <a:avLst/>
            </a:prstGeom>
            <a:solidFill>
              <a:srgbClr val="49B4AD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 dirty="0">
                <a:solidFill>
                  <a:srgbClr val="71AF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149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1000">
        <p14:warp dir="in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王元桢：对战，地图，事件，对话框</a:t>
            </a:r>
            <a:endParaRPr lang="en-US" altLang="zh-CN" dirty="0" smtClean="0"/>
          </a:p>
          <a:p>
            <a:r>
              <a:rPr lang="zh-CN" altLang="en-US" dirty="0" smtClean="0"/>
              <a:t>郭云达：情节，按钮，音效，存取档</a:t>
            </a:r>
            <a:endParaRPr lang="en-US" altLang="zh-CN" dirty="0" smtClean="0"/>
          </a:p>
          <a:p>
            <a:r>
              <a:rPr lang="zh-CN" altLang="en-US" dirty="0" smtClean="0"/>
              <a:t>翟晗名：装备，道具，移动，子窗口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072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FA670F11-BE8E-4737-82A2-FF1095401F53}"/>
              </a:ext>
            </a:extLst>
          </p:cNvPr>
          <p:cNvGrpSpPr/>
          <p:nvPr/>
        </p:nvGrpSpPr>
        <p:grpSpPr>
          <a:xfrm>
            <a:off x="0" y="316305"/>
            <a:ext cx="12190413" cy="830323"/>
            <a:chOff x="0" y="211076"/>
            <a:chExt cx="12190413" cy="83032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4C811F26-E774-4D2F-BC8F-C16EE2142080}"/>
                </a:ext>
              </a:extLst>
            </p:cNvPr>
            <p:cNvSpPr/>
            <p:nvPr/>
          </p:nvSpPr>
          <p:spPr>
            <a:xfrm>
              <a:off x="0" y="995680"/>
              <a:ext cx="12190413" cy="45719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49C"/>
                </a:solidFill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xmlns="" id="{50993F60-50F5-4A00-9929-ECC5E5B959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7529" y="211076"/>
              <a:ext cx="325532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eaLnBrk="1" hangingPunct="1"/>
              <a:endParaRPr lang="zh-CN" altLang="en-US" sz="2800" dirty="0">
                <a:solidFill>
                  <a:srgbClr val="49B4A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7AF6223D-C835-4F9A-A3B0-5B34F800CD21}"/>
              </a:ext>
            </a:extLst>
          </p:cNvPr>
          <p:cNvGrpSpPr/>
          <p:nvPr/>
        </p:nvGrpSpPr>
        <p:grpSpPr>
          <a:xfrm>
            <a:off x="5487061" y="2311465"/>
            <a:ext cx="4254866" cy="2071062"/>
            <a:chOff x="1043608" y="1682322"/>
            <a:chExt cx="3528392" cy="1717450"/>
          </a:xfrm>
        </p:grpSpPr>
        <p:sp>
          <p:nvSpPr>
            <p:cNvPr id="8" name="矩形 1">
              <a:extLst>
                <a:ext uri="{FF2B5EF4-FFF2-40B4-BE49-F238E27FC236}">
                  <a16:creationId xmlns:a16="http://schemas.microsoft.com/office/drawing/2014/main" xmlns="" id="{415B714B-1A6C-49B0-B17A-95662F62F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3608" y="1682322"/>
              <a:ext cx="3528392" cy="484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defRPr/>
              </a:pPr>
              <a:r>
                <a:rPr lang="zh-CN" altLang="en-US" sz="3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王元桢  </a:t>
              </a:r>
              <a:r>
                <a:rPr lang="en-US" altLang="zh-CN" sz="3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</a:t>
              </a:r>
              <a:endParaRPr lang="zh-CN" altLang="en-US" sz="3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">
              <a:extLst>
                <a:ext uri="{FF2B5EF4-FFF2-40B4-BE49-F238E27FC236}">
                  <a16:creationId xmlns:a16="http://schemas.microsoft.com/office/drawing/2014/main" xmlns="" id="{80B71FC1-54EA-41DC-80ED-C6888245FF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3608" y="2540484"/>
              <a:ext cx="3528392" cy="25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ts val="1200"/>
                </a:lnSpc>
              </a:pPr>
              <a:r>
                <a:rPr lang="zh-CN" altLang="en-US" sz="3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郭云达  </a:t>
              </a:r>
              <a:r>
                <a:rPr lang="en-US" altLang="zh-CN" sz="3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</a:t>
              </a:r>
              <a:endParaRPr lang="zh-CN" altLang="en-US" sz="3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">
              <a:extLst>
                <a:ext uri="{FF2B5EF4-FFF2-40B4-BE49-F238E27FC236}">
                  <a16:creationId xmlns:a16="http://schemas.microsoft.com/office/drawing/2014/main" xmlns="" id="{CD11A36C-C9CA-4DD8-93BD-69F9DC67A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3608" y="3146512"/>
              <a:ext cx="3528392" cy="25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ts val="1200"/>
                </a:lnSpc>
              </a:pPr>
              <a:r>
                <a:rPr lang="zh-CN" altLang="en-US" sz="3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翟晗名  </a:t>
              </a:r>
              <a:r>
                <a:rPr lang="en-US" altLang="zh-CN" sz="3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</a:t>
              </a:r>
              <a:endParaRPr lang="zh-CN" altLang="en-US" sz="3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xmlns="" id="{AEE3D471-161F-4EA9-84D5-BBEC462F72CE}"/>
              </a:ext>
            </a:extLst>
          </p:cNvPr>
          <p:cNvGrpSpPr/>
          <p:nvPr/>
        </p:nvGrpSpPr>
        <p:grpSpPr>
          <a:xfrm>
            <a:off x="1954084" y="1500439"/>
            <a:ext cx="2580877" cy="4196391"/>
            <a:chOff x="7570622" y="1457460"/>
            <a:chExt cx="2580877" cy="4196391"/>
          </a:xfrm>
          <a:blipFill>
            <a:blip r:embed="rId3"/>
            <a:tile tx="0" ty="0" sx="100000" sy="100000" flip="none" algn="ctr"/>
          </a:blipFill>
        </p:grpSpPr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xmlns="" id="{0BC74912-26CB-462A-AA6D-E78D06FBD4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70622" y="1457460"/>
              <a:ext cx="2580877" cy="3051270"/>
            </a:xfrm>
            <a:custGeom>
              <a:avLst/>
              <a:gdLst>
                <a:gd name="T0" fmla="*/ 774 w 1058"/>
                <a:gd name="T1" fmla="*/ 1252 h 1252"/>
                <a:gd name="T2" fmla="*/ 283 w 1058"/>
                <a:gd name="T3" fmla="*/ 1252 h 1252"/>
                <a:gd name="T4" fmla="*/ 248 w 1058"/>
                <a:gd name="T5" fmla="*/ 1218 h 1252"/>
                <a:gd name="T6" fmla="*/ 142 w 1058"/>
                <a:gd name="T7" fmla="*/ 887 h 1252"/>
                <a:gd name="T8" fmla="*/ 110 w 1058"/>
                <a:gd name="T9" fmla="*/ 831 h 1252"/>
                <a:gd name="T10" fmla="*/ 0 w 1058"/>
                <a:gd name="T11" fmla="*/ 529 h 1252"/>
                <a:gd name="T12" fmla="*/ 529 w 1058"/>
                <a:gd name="T13" fmla="*/ 0 h 1252"/>
                <a:gd name="T14" fmla="*/ 1058 w 1058"/>
                <a:gd name="T15" fmla="*/ 529 h 1252"/>
                <a:gd name="T16" fmla="*/ 947 w 1058"/>
                <a:gd name="T17" fmla="*/ 831 h 1252"/>
                <a:gd name="T18" fmla="*/ 916 w 1058"/>
                <a:gd name="T19" fmla="*/ 887 h 1252"/>
                <a:gd name="T20" fmla="*/ 810 w 1058"/>
                <a:gd name="T21" fmla="*/ 1218 h 1252"/>
                <a:gd name="T22" fmla="*/ 774 w 1058"/>
                <a:gd name="T23" fmla="*/ 1252 h 1252"/>
                <a:gd name="T24" fmla="*/ 315 w 1058"/>
                <a:gd name="T25" fmla="*/ 1180 h 1252"/>
                <a:gd name="T26" fmla="*/ 742 w 1058"/>
                <a:gd name="T27" fmla="*/ 1180 h 1252"/>
                <a:gd name="T28" fmla="*/ 851 w 1058"/>
                <a:gd name="T29" fmla="*/ 857 h 1252"/>
                <a:gd name="T30" fmla="*/ 885 w 1058"/>
                <a:gd name="T31" fmla="*/ 794 h 1252"/>
                <a:gd name="T32" fmla="*/ 986 w 1058"/>
                <a:gd name="T33" fmla="*/ 529 h 1252"/>
                <a:gd name="T34" fmla="*/ 529 w 1058"/>
                <a:gd name="T35" fmla="*/ 72 h 1252"/>
                <a:gd name="T36" fmla="*/ 72 w 1058"/>
                <a:gd name="T37" fmla="*/ 529 h 1252"/>
                <a:gd name="T38" fmla="*/ 172 w 1058"/>
                <a:gd name="T39" fmla="*/ 794 h 1252"/>
                <a:gd name="T40" fmla="*/ 207 w 1058"/>
                <a:gd name="T41" fmla="*/ 857 h 1252"/>
                <a:gd name="T42" fmla="*/ 315 w 1058"/>
                <a:gd name="T43" fmla="*/ 1180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58" h="1252">
                  <a:moveTo>
                    <a:pt x="774" y="1252"/>
                  </a:moveTo>
                  <a:cubicBezTo>
                    <a:pt x="283" y="1252"/>
                    <a:pt x="283" y="1252"/>
                    <a:pt x="283" y="1252"/>
                  </a:cubicBezTo>
                  <a:cubicBezTo>
                    <a:pt x="264" y="1252"/>
                    <a:pt x="249" y="1237"/>
                    <a:pt x="248" y="1218"/>
                  </a:cubicBezTo>
                  <a:cubicBezTo>
                    <a:pt x="247" y="1217"/>
                    <a:pt x="239" y="1097"/>
                    <a:pt x="142" y="887"/>
                  </a:cubicBezTo>
                  <a:cubicBezTo>
                    <a:pt x="135" y="873"/>
                    <a:pt x="123" y="853"/>
                    <a:pt x="110" y="831"/>
                  </a:cubicBezTo>
                  <a:cubicBezTo>
                    <a:pt x="66" y="755"/>
                    <a:pt x="0" y="640"/>
                    <a:pt x="0" y="529"/>
                  </a:cubicBezTo>
                  <a:cubicBezTo>
                    <a:pt x="0" y="238"/>
                    <a:pt x="237" y="0"/>
                    <a:pt x="529" y="0"/>
                  </a:cubicBezTo>
                  <a:cubicBezTo>
                    <a:pt x="820" y="0"/>
                    <a:pt x="1058" y="238"/>
                    <a:pt x="1058" y="529"/>
                  </a:cubicBezTo>
                  <a:cubicBezTo>
                    <a:pt x="1058" y="640"/>
                    <a:pt x="991" y="755"/>
                    <a:pt x="947" y="831"/>
                  </a:cubicBezTo>
                  <a:cubicBezTo>
                    <a:pt x="934" y="853"/>
                    <a:pt x="923" y="873"/>
                    <a:pt x="916" y="887"/>
                  </a:cubicBezTo>
                  <a:cubicBezTo>
                    <a:pt x="818" y="1097"/>
                    <a:pt x="810" y="1217"/>
                    <a:pt x="810" y="1218"/>
                  </a:cubicBezTo>
                  <a:cubicBezTo>
                    <a:pt x="809" y="1237"/>
                    <a:pt x="793" y="1252"/>
                    <a:pt x="774" y="1252"/>
                  </a:cubicBezTo>
                  <a:close/>
                  <a:moveTo>
                    <a:pt x="315" y="1180"/>
                  </a:moveTo>
                  <a:cubicBezTo>
                    <a:pt x="742" y="1180"/>
                    <a:pt x="742" y="1180"/>
                    <a:pt x="742" y="1180"/>
                  </a:cubicBezTo>
                  <a:cubicBezTo>
                    <a:pt x="751" y="1127"/>
                    <a:pt x="776" y="1017"/>
                    <a:pt x="851" y="857"/>
                  </a:cubicBezTo>
                  <a:cubicBezTo>
                    <a:pt x="859" y="840"/>
                    <a:pt x="871" y="819"/>
                    <a:pt x="885" y="794"/>
                  </a:cubicBezTo>
                  <a:cubicBezTo>
                    <a:pt x="928" y="721"/>
                    <a:pt x="986" y="621"/>
                    <a:pt x="986" y="529"/>
                  </a:cubicBezTo>
                  <a:cubicBezTo>
                    <a:pt x="986" y="277"/>
                    <a:pt x="781" y="72"/>
                    <a:pt x="529" y="72"/>
                  </a:cubicBezTo>
                  <a:cubicBezTo>
                    <a:pt x="277" y="72"/>
                    <a:pt x="72" y="277"/>
                    <a:pt x="72" y="529"/>
                  </a:cubicBezTo>
                  <a:cubicBezTo>
                    <a:pt x="72" y="621"/>
                    <a:pt x="130" y="721"/>
                    <a:pt x="172" y="794"/>
                  </a:cubicBezTo>
                  <a:cubicBezTo>
                    <a:pt x="187" y="819"/>
                    <a:pt x="199" y="840"/>
                    <a:pt x="207" y="857"/>
                  </a:cubicBezTo>
                  <a:cubicBezTo>
                    <a:pt x="281" y="1017"/>
                    <a:pt x="307" y="1127"/>
                    <a:pt x="315" y="11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xmlns="" id="{843FCEC5-2A9C-4EB1-B504-04DCBC5155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01534" y="4595817"/>
              <a:ext cx="1319053" cy="1058034"/>
            </a:xfrm>
            <a:custGeom>
              <a:avLst/>
              <a:gdLst>
                <a:gd name="T0" fmla="*/ 495 w 541"/>
                <a:gd name="T1" fmla="*/ 223 h 434"/>
                <a:gd name="T2" fmla="*/ 540 w 541"/>
                <a:gd name="T3" fmla="*/ 168 h 434"/>
                <a:gd name="T4" fmla="*/ 494 w 541"/>
                <a:gd name="T5" fmla="*/ 112 h 434"/>
                <a:gd name="T6" fmla="*/ 540 w 541"/>
                <a:gd name="T7" fmla="*/ 57 h 434"/>
                <a:gd name="T8" fmla="*/ 483 w 541"/>
                <a:gd name="T9" fmla="*/ 0 h 434"/>
                <a:gd name="T10" fmla="*/ 56 w 541"/>
                <a:gd name="T11" fmla="*/ 0 h 434"/>
                <a:gd name="T12" fmla="*/ 0 w 541"/>
                <a:gd name="T13" fmla="*/ 56 h 434"/>
                <a:gd name="T14" fmla="*/ 46 w 541"/>
                <a:gd name="T15" fmla="*/ 112 h 434"/>
                <a:gd name="T16" fmla="*/ 0 w 541"/>
                <a:gd name="T17" fmla="*/ 167 h 434"/>
                <a:gd name="T18" fmla="*/ 46 w 541"/>
                <a:gd name="T19" fmla="*/ 223 h 434"/>
                <a:gd name="T20" fmla="*/ 1 w 541"/>
                <a:gd name="T21" fmla="*/ 278 h 434"/>
                <a:gd name="T22" fmla="*/ 57 w 541"/>
                <a:gd name="T23" fmla="*/ 334 h 434"/>
                <a:gd name="T24" fmla="*/ 157 w 541"/>
                <a:gd name="T25" fmla="*/ 334 h 434"/>
                <a:gd name="T26" fmla="*/ 161 w 541"/>
                <a:gd name="T27" fmla="*/ 351 h 434"/>
                <a:gd name="T28" fmla="*/ 272 w 541"/>
                <a:gd name="T29" fmla="*/ 433 h 434"/>
                <a:gd name="T30" fmla="*/ 383 w 541"/>
                <a:gd name="T31" fmla="*/ 335 h 434"/>
                <a:gd name="T32" fmla="*/ 484 w 541"/>
                <a:gd name="T33" fmla="*/ 335 h 434"/>
                <a:gd name="T34" fmla="*/ 541 w 541"/>
                <a:gd name="T35" fmla="*/ 278 h 434"/>
                <a:gd name="T36" fmla="*/ 495 w 541"/>
                <a:gd name="T37" fmla="*/ 223 h 434"/>
                <a:gd name="T38" fmla="*/ 423 w 541"/>
                <a:gd name="T39" fmla="*/ 241 h 434"/>
                <a:gd name="T40" fmla="*/ 118 w 541"/>
                <a:gd name="T41" fmla="*/ 241 h 434"/>
                <a:gd name="T42" fmla="*/ 104 w 541"/>
                <a:gd name="T43" fmla="*/ 227 h 434"/>
                <a:gd name="T44" fmla="*/ 118 w 541"/>
                <a:gd name="T45" fmla="*/ 213 h 434"/>
                <a:gd name="T46" fmla="*/ 423 w 541"/>
                <a:gd name="T47" fmla="*/ 213 h 434"/>
                <a:gd name="T48" fmla="*/ 437 w 541"/>
                <a:gd name="T49" fmla="*/ 227 h 434"/>
                <a:gd name="T50" fmla="*/ 423 w 541"/>
                <a:gd name="T51" fmla="*/ 241 h 434"/>
                <a:gd name="T52" fmla="*/ 423 w 541"/>
                <a:gd name="T53" fmla="*/ 116 h 434"/>
                <a:gd name="T54" fmla="*/ 118 w 541"/>
                <a:gd name="T55" fmla="*/ 116 h 434"/>
                <a:gd name="T56" fmla="*/ 104 w 541"/>
                <a:gd name="T57" fmla="*/ 102 h 434"/>
                <a:gd name="T58" fmla="*/ 118 w 541"/>
                <a:gd name="T59" fmla="*/ 88 h 434"/>
                <a:gd name="T60" fmla="*/ 423 w 541"/>
                <a:gd name="T61" fmla="*/ 88 h 434"/>
                <a:gd name="T62" fmla="*/ 437 w 541"/>
                <a:gd name="T63" fmla="*/ 102 h 434"/>
                <a:gd name="T64" fmla="*/ 423 w 541"/>
                <a:gd name="T65" fmla="*/ 116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41" h="434">
                  <a:moveTo>
                    <a:pt x="495" y="223"/>
                  </a:moveTo>
                  <a:cubicBezTo>
                    <a:pt x="521" y="218"/>
                    <a:pt x="540" y="195"/>
                    <a:pt x="540" y="168"/>
                  </a:cubicBezTo>
                  <a:cubicBezTo>
                    <a:pt x="540" y="140"/>
                    <a:pt x="520" y="117"/>
                    <a:pt x="494" y="112"/>
                  </a:cubicBezTo>
                  <a:cubicBezTo>
                    <a:pt x="520" y="107"/>
                    <a:pt x="540" y="84"/>
                    <a:pt x="540" y="57"/>
                  </a:cubicBezTo>
                  <a:cubicBezTo>
                    <a:pt x="540" y="26"/>
                    <a:pt x="514" y="0"/>
                    <a:pt x="48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4"/>
                    <a:pt x="20" y="107"/>
                    <a:pt x="46" y="112"/>
                  </a:cubicBezTo>
                  <a:cubicBezTo>
                    <a:pt x="20" y="117"/>
                    <a:pt x="0" y="140"/>
                    <a:pt x="0" y="167"/>
                  </a:cubicBezTo>
                  <a:cubicBezTo>
                    <a:pt x="0" y="195"/>
                    <a:pt x="20" y="218"/>
                    <a:pt x="46" y="223"/>
                  </a:cubicBezTo>
                  <a:cubicBezTo>
                    <a:pt x="20" y="228"/>
                    <a:pt x="1" y="250"/>
                    <a:pt x="1" y="278"/>
                  </a:cubicBezTo>
                  <a:cubicBezTo>
                    <a:pt x="1" y="309"/>
                    <a:pt x="26" y="334"/>
                    <a:pt x="57" y="334"/>
                  </a:cubicBezTo>
                  <a:cubicBezTo>
                    <a:pt x="157" y="334"/>
                    <a:pt x="157" y="334"/>
                    <a:pt x="157" y="334"/>
                  </a:cubicBezTo>
                  <a:cubicBezTo>
                    <a:pt x="158" y="340"/>
                    <a:pt x="159" y="345"/>
                    <a:pt x="161" y="351"/>
                  </a:cubicBezTo>
                  <a:cubicBezTo>
                    <a:pt x="175" y="399"/>
                    <a:pt x="219" y="434"/>
                    <a:pt x="272" y="433"/>
                  </a:cubicBezTo>
                  <a:cubicBezTo>
                    <a:pt x="331" y="433"/>
                    <a:pt x="380" y="392"/>
                    <a:pt x="383" y="335"/>
                  </a:cubicBezTo>
                  <a:cubicBezTo>
                    <a:pt x="484" y="335"/>
                    <a:pt x="484" y="335"/>
                    <a:pt x="484" y="335"/>
                  </a:cubicBezTo>
                  <a:cubicBezTo>
                    <a:pt x="515" y="335"/>
                    <a:pt x="541" y="309"/>
                    <a:pt x="541" y="278"/>
                  </a:cubicBezTo>
                  <a:cubicBezTo>
                    <a:pt x="541" y="251"/>
                    <a:pt x="521" y="228"/>
                    <a:pt x="495" y="223"/>
                  </a:cubicBezTo>
                  <a:close/>
                  <a:moveTo>
                    <a:pt x="423" y="241"/>
                  </a:moveTo>
                  <a:cubicBezTo>
                    <a:pt x="118" y="241"/>
                    <a:pt x="118" y="241"/>
                    <a:pt x="118" y="241"/>
                  </a:cubicBezTo>
                  <a:cubicBezTo>
                    <a:pt x="110" y="241"/>
                    <a:pt x="104" y="234"/>
                    <a:pt x="104" y="227"/>
                  </a:cubicBezTo>
                  <a:cubicBezTo>
                    <a:pt x="104" y="219"/>
                    <a:pt x="110" y="213"/>
                    <a:pt x="118" y="213"/>
                  </a:cubicBezTo>
                  <a:cubicBezTo>
                    <a:pt x="423" y="213"/>
                    <a:pt x="423" y="213"/>
                    <a:pt x="423" y="213"/>
                  </a:cubicBezTo>
                  <a:cubicBezTo>
                    <a:pt x="431" y="213"/>
                    <a:pt x="437" y="219"/>
                    <a:pt x="437" y="227"/>
                  </a:cubicBezTo>
                  <a:cubicBezTo>
                    <a:pt x="437" y="234"/>
                    <a:pt x="431" y="241"/>
                    <a:pt x="423" y="241"/>
                  </a:cubicBezTo>
                  <a:close/>
                  <a:moveTo>
                    <a:pt x="423" y="116"/>
                  </a:moveTo>
                  <a:cubicBezTo>
                    <a:pt x="118" y="116"/>
                    <a:pt x="118" y="116"/>
                    <a:pt x="118" y="116"/>
                  </a:cubicBezTo>
                  <a:cubicBezTo>
                    <a:pt x="110" y="116"/>
                    <a:pt x="104" y="110"/>
                    <a:pt x="104" y="102"/>
                  </a:cubicBezTo>
                  <a:cubicBezTo>
                    <a:pt x="104" y="95"/>
                    <a:pt x="110" y="88"/>
                    <a:pt x="118" y="88"/>
                  </a:cubicBezTo>
                  <a:cubicBezTo>
                    <a:pt x="423" y="88"/>
                    <a:pt x="423" y="88"/>
                    <a:pt x="423" y="88"/>
                  </a:cubicBezTo>
                  <a:cubicBezTo>
                    <a:pt x="431" y="88"/>
                    <a:pt x="437" y="95"/>
                    <a:pt x="437" y="102"/>
                  </a:cubicBezTo>
                  <a:cubicBezTo>
                    <a:pt x="437" y="110"/>
                    <a:pt x="431" y="116"/>
                    <a:pt x="423" y="1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24" name="Group 12">
              <a:extLst>
                <a:ext uri="{FF2B5EF4-FFF2-40B4-BE49-F238E27FC236}">
                  <a16:creationId xmlns:a16="http://schemas.microsoft.com/office/drawing/2014/main" xmlns="" id="{ABA1940F-490A-4535-86B9-C48371130B46}"/>
                </a:ext>
              </a:extLst>
            </p:cNvPr>
            <p:cNvGrpSpPr/>
            <p:nvPr/>
          </p:nvGrpSpPr>
          <p:grpSpPr>
            <a:xfrm>
              <a:off x="7794210" y="1659679"/>
              <a:ext cx="2133701" cy="1909762"/>
              <a:chOff x="8169276" y="952501"/>
              <a:chExt cx="3781424" cy="3384550"/>
            </a:xfrm>
            <a:grpFill/>
          </p:grpSpPr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xmlns="" id="{25AAA288-F3FF-4D6A-873D-D6DC16710D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97988" y="1533526"/>
                <a:ext cx="1392237" cy="1004888"/>
              </a:xfrm>
              <a:custGeom>
                <a:avLst/>
                <a:gdLst>
                  <a:gd name="T0" fmla="*/ 142 w 370"/>
                  <a:gd name="T1" fmla="*/ 228 h 267"/>
                  <a:gd name="T2" fmla="*/ 241 w 370"/>
                  <a:gd name="T3" fmla="*/ 248 h 267"/>
                  <a:gd name="T4" fmla="*/ 303 w 370"/>
                  <a:gd name="T5" fmla="*/ 226 h 267"/>
                  <a:gd name="T6" fmla="*/ 368 w 370"/>
                  <a:gd name="T7" fmla="*/ 107 h 267"/>
                  <a:gd name="T8" fmla="*/ 278 w 370"/>
                  <a:gd name="T9" fmla="*/ 11 h 267"/>
                  <a:gd name="T10" fmla="*/ 179 w 370"/>
                  <a:gd name="T11" fmla="*/ 58 h 267"/>
                  <a:gd name="T12" fmla="*/ 168 w 370"/>
                  <a:gd name="T13" fmla="*/ 65 h 267"/>
                  <a:gd name="T14" fmla="*/ 155 w 370"/>
                  <a:gd name="T15" fmla="*/ 60 h 267"/>
                  <a:gd name="T16" fmla="*/ 67 w 370"/>
                  <a:gd name="T17" fmla="*/ 47 h 267"/>
                  <a:gd name="T18" fmla="*/ 0 w 370"/>
                  <a:gd name="T19" fmla="*/ 116 h 267"/>
                  <a:gd name="T20" fmla="*/ 9 w 370"/>
                  <a:gd name="T21" fmla="*/ 121 h 267"/>
                  <a:gd name="T22" fmla="*/ 84 w 370"/>
                  <a:gd name="T23" fmla="*/ 267 h 267"/>
                  <a:gd name="T24" fmla="*/ 142 w 370"/>
                  <a:gd name="T25" fmla="*/ 228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0" h="267">
                    <a:moveTo>
                      <a:pt x="142" y="228"/>
                    </a:moveTo>
                    <a:cubicBezTo>
                      <a:pt x="189" y="219"/>
                      <a:pt x="225" y="237"/>
                      <a:pt x="241" y="248"/>
                    </a:cubicBezTo>
                    <a:cubicBezTo>
                      <a:pt x="253" y="241"/>
                      <a:pt x="275" y="230"/>
                      <a:pt x="303" y="226"/>
                    </a:cubicBezTo>
                    <a:cubicBezTo>
                      <a:pt x="304" y="191"/>
                      <a:pt x="319" y="134"/>
                      <a:pt x="368" y="107"/>
                    </a:cubicBezTo>
                    <a:cubicBezTo>
                      <a:pt x="370" y="82"/>
                      <a:pt x="350" y="22"/>
                      <a:pt x="278" y="11"/>
                    </a:cubicBezTo>
                    <a:cubicBezTo>
                      <a:pt x="211" y="0"/>
                      <a:pt x="181" y="56"/>
                      <a:pt x="179" y="58"/>
                    </a:cubicBezTo>
                    <a:cubicBezTo>
                      <a:pt x="177" y="62"/>
                      <a:pt x="173" y="65"/>
                      <a:pt x="168" y="65"/>
                    </a:cubicBezTo>
                    <a:cubicBezTo>
                      <a:pt x="163" y="66"/>
                      <a:pt x="158" y="64"/>
                      <a:pt x="155" y="60"/>
                    </a:cubicBezTo>
                    <a:cubicBezTo>
                      <a:pt x="155" y="59"/>
                      <a:pt x="133" y="32"/>
                      <a:pt x="67" y="47"/>
                    </a:cubicBezTo>
                    <a:cubicBezTo>
                      <a:pt x="14" y="60"/>
                      <a:pt x="2" y="101"/>
                      <a:pt x="0" y="116"/>
                    </a:cubicBezTo>
                    <a:cubicBezTo>
                      <a:pt x="3" y="117"/>
                      <a:pt x="6" y="119"/>
                      <a:pt x="9" y="121"/>
                    </a:cubicBezTo>
                    <a:cubicBezTo>
                      <a:pt x="63" y="161"/>
                      <a:pt x="80" y="224"/>
                      <a:pt x="84" y="267"/>
                    </a:cubicBezTo>
                    <a:cubicBezTo>
                      <a:pt x="96" y="250"/>
                      <a:pt x="114" y="234"/>
                      <a:pt x="142" y="2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id-ID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xmlns="" id="{4C24068F-A659-4929-AD16-F08A955944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9276" y="952501"/>
                <a:ext cx="3781424" cy="3384550"/>
              </a:xfrm>
              <a:custGeom>
                <a:avLst/>
                <a:gdLst>
                  <a:gd name="T0" fmla="*/ 932 w 1005"/>
                  <a:gd name="T1" fmla="*/ 313 h 899"/>
                  <a:gd name="T2" fmla="*/ 693 w 1005"/>
                  <a:gd name="T3" fmla="*/ 126 h 899"/>
                  <a:gd name="T4" fmla="*/ 192 w 1005"/>
                  <a:gd name="T5" fmla="*/ 181 h 899"/>
                  <a:gd name="T6" fmla="*/ 261 w 1005"/>
                  <a:gd name="T7" fmla="*/ 549 h 899"/>
                  <a:gd name="T8" fmla="*/ 292 w 1005"/>
                  <a:gd name="T9" fmla="*/ 298 h 899"/>
                  <a:gd name="T10" fmla="*/ 155 w 1005"/>
                  <a:gd name="T11" fmla="*/ 377 h 899"/>
                  <a:gd name="T12" fmla="*/ 244 w 1005"/>
                  <a:gd name="T13" fmla="*/ 409 h 899"/>
                  <a:gd name="T14" fmla="*/ 255 w 1005"/>
                  <a:gd name="T15" fmla="*/ 435 h 899"/>
                  <a:gd name="T16" fmla="*/ 128 w 1005"/>
                  <a:gd name="T17" fmla="*/ 388 h 899"/>
                  <a:gd name="T18" fmla="*/ 274 w 1005"/>
                  <a:gd name="T19" fmla="*/ 257 h 899"/>
                  <a:gd name="T20" fmla="*/ 464 w 1005"/>
                  <a:gd name="T21" fmla="*/ 184 h 899"/>
                  <a:gd name="T22" fmla="*/ 673 w 1005"/>
                  <a:gd name="T23" fmla="*/ 190 h 899"/>
                  <a:gd name="T24" fmla="*/ 851 w 1005"/>
                  <a:gd name="T25" fmla="*/ 291 h 899"/>
                  <a:gd name="T26" fmla="*/ 914 w 1005"/>
                  <a:gd name="T27" fmla="*/ 518 h 899"/>
                  <a:gd name="T28" fmla="*/ 747 w 1005"/>
                  <a:gd name="T29" fmla="*/ 572 h 899"/>
                  <a:gd name="T30" fmla="*/ 474 w 1005"/>
                  <a:gd name="T31" fmla="*/ 615 h 899"/>
                  <a:gd name="T32" fmla="*/ 421 w 1005"/>
                  <a:gd name="T33" fmla="*/ 572 h 899"/>
                  <a:gd name="T34" fmla="*/ 446 w 1005"/>
                  <a:gd name="T35" fmla="*/ 560 h 899"/>
                  <a:gd name="T36" fmla="*/ 553 w 1005"/>
                  <a:gd name="T37" fmla="*/ 547 h 899"/>
                  <a:gd name="T38" fmla="*/ 854 w 1005"/>
                  <a:gd name="T39" fmla="*/ 560 h 899"/>
                  <a:gd name="T40" fmla="*/ 857 w 1005"/>
                  <a:gd name="T41" fmla="*/ 427 h 899"/>
                  <a:gd name="T42" fmla="*/ 831 w 1005"/>
                  <a:gd name="T43" fmla="*/ 311 h 899"/>
                  <a:gd name="T44" fmla="*/ 632 w 1005"/>
                  <a:gd name="T45" fmla="*/ 378 h 899"/>
                  <a:gd name="T46" fmla="*/ 742 w 1005"/>
                  <a:gd name="T47" fmla="*/ 461 h 899"/>
                  <a:gd name="T48" fmla="*/ 549 w 1005"/>
                  <a:gd name="T49" fmla="*/ 430 h 899"/>
                  <a:gd name="T50" fmla="*/ 447 w 1005"/>
                  <a:gd name="T51" fmla="*/ 410 h 899"/>
                  <a:gd name="T52" fmla="*/ 381 w 1005"/>
                  <a:gd name="T53" fmla="*/ 488 h 899"/>
                  <a:gd name="T54" fmla="*/ 300 w 1005"/>
                  <a:gd name="T55" fmla="*/ 535 h 899"/>
                  <a:gd name="T56" fmla="*/ 298 w 1005"/>
                  <a:gd name="T57" fmla="*/ 538 h 899"/>
                  <a:gd name="T58" fmla="*/ 274 w 1005"/>
                  <a:gd name="T59" fmla="*/ 618 h 899"/>
                  <a:gd name="T60" fmla="*/ 288 w 1005"/>
                  <a:gd name="T61" fmla="*/ 665 h 899"/>
                  <a:gd name="T62" fmla="*/ 352 w 1005"/>
                  <a:gd name="T63" fmla="*/ 724 h 899"/>
                  <a:gd name="T64" fmla="*/ 571 w 1005"/>
                  <a:gd name="T65" fmla="*/ 769 h 899"/>
                  <a:gd name="T66" fmla="*/ 570 w 1005"/>
                  <a:gd name="T67" fmla="*/ 769 h 899"/>
                  <a:gd name="T68" fmla="*/ 681 w 1005"/>
                  <a:gd name="T69" fmla="*/ 675 h 899"/>
                  <a:gd name="T70" fmla="*/ 650 w 1005"/>
                  <a:gd name="T71" fmla="*/ 634 h 899"/>
                  <a:gd name="T72" fmla="*/ 708 w 1005"/>
                  <a:gd name="T73" fmla="*/ 665 h 899"/>
                  <a:gd name="T74" fmla="*/ 691 w 1005"/>
                  <a:gd name="T75" fmla="*/ 750 h 899"/>
                  <a:gd name="T76" fmla="*/ 491 w 1005"/>
                  <a:gd name="T77" fmla="*/ 785 h 899"/>
                  <a:gd name="T78" fmla="*/ 787 w 1005"/>
                  <a:gd name="T79" fmla="*/ 830 h 899"/>
                  <a:gd name="T80" fmla="*/ 1001 w 1005"/>
                  <a:gd name="T81" fmla="*/ 474 h 8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05" h="899">
                    <a:moveTo>
                      <a:pt x="1001" y="474"/>
                    </a:moveTo>
                    <a:cubicBezTo>
                      <a:pt x="997" y="357"/>
                      <a:pt x="932" y="313"/>
                      <a:pt x="932" y="313"/>
                    </a:cubicBezTo>
                    <a:cubicBezTo>
                      <a:pt x="932" y="313"/>
                      <a:pt x="924" y="257"/>
                      <a:pt x="873" y="197"/>
                    </a:cubicBezTo>
                    <a:cubicBezTo>
                      <a:pt x="794" y="111"/>
                      <a:pt x="693" y="126"/>
                      <a:pt x="693" y="126"/>
                    </a:cubicBezTo>
                    <a:cubicBezTo>
                      <a:pt x="563" y="0"/>
                      <a:pt x="430" y="97"/>
                      <a:pt x="430" y="97"/>
                    </a:cubicBezTo>
                    <a:cubicBezTo>
                      <a:pt x="245" y="36"/>
                      <a:pt x="192" y="181"/>
                      <a:pt x="192" y="181"/>
                    </a:cubicBezTo>
                    <a:cubicBezTo>
                      <a:pt x="86" y="193"/>
                      <a:pt x="0" y="317"/>
                      <a:pt x="77" y="450"/>
                    </a:cubicBezTo>
                    <a:cubicBezTo>
                      <a:pt x="136" y="552"/>
                      <a:pt x="224" y="554"/>
                      <a:pt x="261" y="549"/>
                    </a:cubicBezTo>
                    <a:cubicBezTo>
                      <a:pt x="274" y="517"/>
                      <a:pt x="300" y="481"/>
                      <a:pt x="357" y="465"/>
                    </a:cubicBezTo>
                    <a:cubicBezTo>
                      <a:pt x="358" y="459"/>
                      <a:pt x="365" y="350"/>
                      <a:pt x="292" y="298"/>
                    </a:cubicBezTo>
                    <a:cubicBezTo>
                      <a:pt x="249" y="267"/>
                      <a:pt x="201" y="275"/>
                      <a:pt x="174" y="295"/>
                    </a:cubicBezTo>
                    <a:cubicBezTo>
                      <a:pt x="149" y="315"/>
                      <a:pt x="142" y="345"/>
                      <a:pt x="155" y="377"/>
                    </a:cubicBezTo>
                    <a:cubicBezTo>
                      <a:pt x="161" y="394"/>
                      <a:pt x="171" y="405"/>
                      <a:pt x="185" y="411"/>
                    </a:cubicBezTo>
                    <a:cubicBezTo>
                      <a:pt x="212" y="422"/>
                      <a:pt x="243" y="409"/>
                      <a:pt x="244" y="409"/>
                    </a:cubicBezTo>
                    <a:cubicBezTo>
                      <a:pt x="251" y="406"/>
                      <a:pt x="259" y="410"/>
                      <a:pt x="262" y="417"/>
                    </a:cubicBezTo>
                    <a:cubicBezTo>
                      <a:pt x="265" y="424"/>
                      <a:pt x="262" y="432"/>
                      <a:pt x="255" y="435"/>
                    </a:cubicBezTo>
                    <a:cubicBezTo>
                      <a:pt x="253" y="436"/>
                      <a:pt x="212" y="453"/>
                      <a:pt x="174" y="437"/>
                    </a:cubicBezTo>
                    <a:cubicBezTo>
                      <a:pt x="154" y="429"/>
                      <a:pt x="138" y="412"/>
                      <a:pt x="128" y="388"/>
                    </a:cubicBezTo>
                    <a:cubicBezTo>
                      <a:pt x="111" y="343"/>
                      <a:pt x="122" y="300"/>
                      <a:pt x="157" y="273"/>
                    </a:cubicBezTo>
                    <a:cubicBezTo>
                      <a:pt x="189" y="248"/>
                      <a:pt x="234" y="243"/>
                      <a:pt x="274" y="257"/>
                    </a:cubicBezTo>
                    <a:cubicBezTo>
                      <a:pt x="281" y="227"/>
                      <a:pt x="304" y="187"/>
                      <a:pt x="361" y="174"/>
                    </a:cubicBezTo>
                    <a:cubicBezTo>
                      <a:pt x="415" y="161"/>
                      <a:pt x="447" y="173"/>
                      <a:pt x="464" y="184"/>
                    </a:cubicBezTo>
                    <a:cubicBezTo>
                      <a:pt x="484" y="158"/>
                      <a:pt x="524" y="127"/>
                      <a:pt x="582" y="137"/>
                    </a:cubicBezTo>
                    <a:cubicBezTo>
                      <a:pt x="631" y="145"/>
                      <a:pt x="658" y="170"/>
                      <a:pt x="673" y="190"/>
                    </a:cubicBezTo>
                    <a:cubicBezTo>
                      <a:pt x="686" y="208"/>
                      <a:pt x="694" y="230"/>
                      <a:pt x="696" y="250"/>
                    </a:cubicBezTo>
                    <a:cubicBezTo>
                      <a:pt x="751" y="237"/>
                      <a:pt x="814" y="253"/>
                      <a:pt x="851" y="291"/>
                    </a:cubicBezTo>
                    <a:cubicBezTo>
                      <a:pt x="881" y="322"/>
                      <a:pt x="892" y="365"/>
                      <a:pt x="881" y="411"/>
                    </a:cubicBezTo>
                    <a:cubicBezTo>
                      <a:pt x="895" y="424"/>
                      <a:pt x="922" y="459"/>
                      <a:pt x="914" y="518"/>
                    </a:cubicBezTo>
                    <a:cubicBezTo>
                      <a:pt x="910" y="549"/>
                      <a:pt x="893" y="573"/>
                      <a:pt x="866" y="586"/>
                    </a:cubicBezTo>
                    <a:cubicBezTo>
                      <a:pt x="831" y="602"/>
                      <a:pt x="785" y="596"/>
                      <a:pt x="747" y="572"/>
                    </a:cubicBezTo>
                    <a:cubicBezTo>
                      <a:pt x="693" y="538"/>
                      <a:pt x="609" y="536"/>
                      <a:pt x="571" y="568"/>
                    </a:cubicBezTo>
                    <a:cubicBezTo>
                      <a:pt x="541" y="593"/>
                      <a:pt x="507" y="618"/>
                      <a:pt x="474" y="615"/>
                    </a:cubicBezTo>
                    <a:cubicBezTo>
                      <a:pt x="472" y="615"/>
                      <a:pt x="469" y="615"/>
                      <a:pt x="466" y="614"/>
                    </a:cubicBezTo>
                    <a:cubicBezTo>
                      <a:pt x="447" y="610"/>
                      <a:pt x="432" y="596"/>
                      <a:pt x="421" y="572"/>
                    </a:cubicBezTo>
                    <a:cubicBezTo>
                      <a:pt x="417" y="565"/>
                      <a:pt x="420" y="557"/>
                      <a:pt x="427" y="554"/>
                    </a:cubicBezTo>
                    <a:cubicBezTo>
                      <a:pt x="434" y="550"/>
                      <a:pt x="443" y="553"/>
                      <a:pt x="446" y="560"/>
                    </a:cubicBezTo>
                    <a:cubicBezTo>
                      <a:pt x="453" y="576"/>
                      <a:pt x="462" y="584"/>
                      <a:pt x="473" y="586"/>
                    </a:cubicBezTo>
                    <a:cubicBezTo>
                      <a:pt x="496" y="592"/>
                      <a:pt x="530" y="566"/>
                      <a:pt x="553" y="547"/>
                    </a:cubicBezTo>
                    <a:cubicBezTo>
                      <a:pt x="601" y="506"/>
                      <a:pt x="697" y="507"/>
                      <a:pt x="762" y="548"/>
                    </a:cubicBezTo>
                    <a:cubicBezTo>
                      <a:pt x="792" y="567"/>
                      <a:pt x="828" y="572"/>
                      <a:pt x="854" y="560"/>
                    </a:cubicBezTo>
                    <a:cubicBezTo>
                      <a:pt x="872" y="552"/>
                      <a:pt x="883" y="536"/>
                      <a:pt x="886" y="514"/>
                    </a:cubicBezTo>
                    <a:cubicBezTo>
                      <a:pt x="895" y="455"/>
                      <a:pt x="858" y="427"/>
                      <a:pt x="857" y="427"/>
                    </a:cubicBezTo>
                    <a:cubicBezTo>
                      <a:pt x="852" y="424"/>
                      <a:pt x="850" y="418"/>
                      <a:pt x="852" y="412"/>
                    </a:cubicBezTo>
                    <a:cubicBezTo>
                      <a:pt x="863" y="372"/>
                      <a:pt x="856" y="337"/>
                      <a:pt x="831" y="311"/>
                    </a:cubicBezTo>
                    <a:cubicBezTo>
                      <a:pt x="800" y="280"/>
                      <a:pt x="747" y="266"/>
                      <a:pt x="702" y="278"/>
                    </a:cubicBezTo>
                    <a:cubicBezTo>
                      <a:pt x="642" y="293"/>
                      <a:pt x="633" y="357"/>
                      <a:pt x="632" y="378"/>
                    </a:cubicBezTo>
                    <a:cubicBezTo>
                      <a:pt x="667" y="380"/>
                      <a:pt x="707" y="396"/>
                      <a:pt x="744" y="441"/>
                    </a:cubicBezTo>
                    <a:cubicBezTo>
                      <a:pt x="749" y="447"/>
                      <a:pt x="748" y="456"/>
                      <a:pt x="742" y="461"/>
                    </a:cubicBezTo>
                    <a:cubicBezTo>
                      <a:pt x="736" y="466"/>
                      <a:pt x="727" y="465"/>
                      <a:pt x="722" y="459"/>
                    </a:cubicBezTo>
                    <a:cubicBezTo>
                      <a:pt x="643" y="362"/>
                      <a:pt x="552" y="428"/>
                      <a:pt x="549" y="430"/>
                    </a:cubicBezTo>
                    <a:cubicBezTo>
                      <a:pt x="543" y="434"/>
                      <a:pt x="536" y="434"/>
                      <a:pt x="531" y="430"/>
                    </a:cubicBezTo>
                    <a:cubicBezTo>
                      <a:pt x="529" y="429"/>
                      <a:pt x="496" y="400"/>
                      <a:pt x="447" y="410"/>
                    </a:cubicBezTo>
                    <a:cubicBezTo>
                      <a:pt x="401" y="419"/>
                      <a:pt x="393" y="476"/>
                      <a:pt x="393" y="476"/>
                    </a:cubicBezTo>
                    <a:cubicBezTo>
                      <a:pt x="392" y="482"/>
                      <a:pt x="387" y="487"/>
                      <a:pt x="381" y="488"/>
                    </a:cubicBezTo>
                    <a:cubicBezTo>
                      <a:pt x="339" y="496"/>
                      <a:pt x="315" y="514"/>
                      <a:pt x="300" y="535"/>
                    </a:cubicBezTo>
                    <a:cubicBezTo>
                      <a:pt x="300" y="535"/>
                      <a:pt x="300" y="535"/>
                      <a:pt x="300" y="535"/>
                    </a:cubicBezTo>
                    <a:cubicBezTo>
                      <a:pt x="300" y="535"/>
                      <a:pt x="300" y="535"/>
                      <a:pt x="300" y="535"/>
                    </a:cubicBezTo>
                    <a:cubicBezTo>
                      <a:pt x="299" y="536"/>
                      <a:pt x="299" y="537"/>
                      <a:pt x="298" y="538"/>
                    </a:cubicBezTo>
                    <a:cubicBezTo>
                      <a:pt x="278" y="568"/>
                      <a:pt x="273" y="596"/>
                      <a:pt x="275" y="618"/>
                    </a:cubicBezTo>
                    <a:cubicBezTo>
                      <a:pt x="275" y="618"/>
                      <a:pt x="274" y="618"/>
                      <a:pt x="274" y="618"/>
                    </a:cubicBezTo>
                    <a:cubicBezTo>
                      <a:pt x="275" y="625"/>
                      <a:pt x="276" y="631"/>
                      <a:pt x="278" y="637"/>
                    </a:cubicBezTo>
                    <a:cubicBezTo>
                      <a:pt x="281" y="654"/>
                      <a:pt x="288" y="664"/>
                      <a:pt x="288" y="665"/>
                    </a:cubicBezTo>
                    <a:cubicBezTo>
                      <a:pt x="302" y="693"/>
                      <a:pt x="326" y="711"/>
                      <a:pt x="352" y="724"/>
                    </a:cubicBezTo>
                    <a:cubicBezTo>
                      <a:pt x="352" y="724"/>
                      <a:pt x="352" y="724"/>
                      <a:pt x="352" y="724"/>
                    </a:cubicBezTo>
                    <a:cubicBezTo>
                      <a:pt x="352" y="724"/>
                      <a:pt x="418" y="758"/>
                      <a:pt x="552" y="768"/>
                    </a:cubicBezTo>
                    <a:cubicBezTo>
                      <a:pt x="558" y="768"/>
                      <a:pt x="565" y="769"/>
                      <a:pt x="571" y="769"/>
                    </a:cubicBezTo>
                    <a:cubicBezTo>
                      <a:pt x="571" y="769"/>
                      <a:pt x="570" y="769"/>
                      <a:pt x="570" y="769"/>
                    </a:cubicBezTo>
                    <a:cubicBezTo>
                      <a:pt x="570" y="769"/>
                      <a:pt x="570" y="769"/>
                      <a:pt x="570" y="769"/>
                    </a:cubicBezTo>
                    <a:cubicBezTo>
                      <a:pt x="606" y="770"/>
                      <a:pt x="643" y="762"/>
                      <a:pt x="668" y="733"/>
                    </a:cubicBezTo>
                    <a:cubicBezTo>
                      <a:pt x="682" y="710"/>
                      <a:pt x="687" y="689"/>
                      <a:pt x="681" y="675"/>
                    </a:cubicBezTo>
                    <a:cubicBezTo>
                      <a:pt x="675" y="658"/>
                      <a:pt x="659" y="652"/>
                      <a:pt x="659" y="652"/>
                    </a:cubicBezTo>
                    <a:cubicBezTo>
                      <a:pt x="651" y="649"/>
                      <a:pt x="648" y="641"/>
                      <a:pt x="650" y="634"/>
                    </a:cubicBezTo>
                    <a:cubicBezTo>
                      <a:pt x="653" y="627"/>
                      <a:pt x="661" y="623"/>
                      <a:pt x="668" y="625"/>
                    </a:cubicBezTo>
                    <a:cubicBezTo>
                      <a:pt x="669" y="626"/>
                      <a:pt x="698" y="636"/>
                      <a:pt x="708" y="665"/>
                    </a:cubicBezTo>
                    <a:cubicBezTo>
                      <a:pt x="717" y="689"/>
                      <a:pt x="711" y="717"/>
                      <a:pt x="692" y="749"/>
                    </a:cubicBezTo>
                    <a:cubicBezTo>
                      <a:pt x="691" y="749"/>
                      <a:pt x="691" y="750"/>
                      <a:pt x="691" y="750"/>
                    </a:cubicBezTo>
                    <a:cubicBezTo>
                      <a:pt x="655" y="793"/>
                      <a:pt x="601" y="800"/>
                      <a:pt x="556" y="797"/>
                    </a:cubicBezTo>
                    <a:cubicBezTo>
                      <a:pt x="530" y="795"/>
                      <a:pt x="507" y="789"/>
                      <a:pt x="491" y="785"/>
                    </a:cubicBezTo>
                    <a:cubicBezTo>
                      <a:pt x="524" y="857"/>
                      <a:pt x="598" y="891"/>
                      <a:pt x="677" y="895"/>
                    </a:cubicBezTo>
                    <a:cubicBezTo>
                      <a:pt x="769" y="899"/>
                      <a:pt x="787" y="830"/>
                      <a:pt x="787" y="830"/>
                    </a:cubicBezTo>
                    <a:cubicBezTo>
                      <a:pt x="911" y="781"/>
                      <a:pt x="884" y="656"/>
                      <a:pt x="884" y="656"/>
                    </a:cubicBezTo>
                    <a:cubicBezTo>
                      <a:pt x="936" y="648"/>
                      <a:pt x="1005" y="590"/>
                      <a:pt x="1001" y="4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id-ID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43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1000">
        <p14:warp dir="in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xmlns="" id="{0AE4F4FA-4E03-4A8A-816C-66D1B4592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296699C4-CB72-46A6-ABB0-BAC5EC6EF070}"/>
              </a:ext>
            </a:extLst>
          </p:cNvPr>
          <p:cNvSpPr/>
          <p:nvPr/>
        </p:nvSpPr>
        <p:spPr>
          <a:xfrm>
            <a:off x="3366594" y="2528686"/>
            <a:ext cx="54572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7200" b="1" spc="300" dirty="0">
                <a:solidFill>
                  <a:srgbClr val="49B4AD"/>
                </a:solidFill>
                <a:latin typeface="DFPPingJuW7-B5" panose="040B0700000000000000" pitchFamily="82" charset="-120"/>
                <a:ea typeface="DFPPingJuW7-B5" panose="040B0700000000000000" pitchFamily="82" charset="-120"/>
                <a:cs typeface="Adobe Arabic" panose="02040503050201020203" pitchFamily="18" charset="-78"/>
                <a:sym typeface="微软雅黑" pitchFamily="34" charset="-122"/>
              </a:rPr>
              <a:t>Thank you</a:t>
            </a:r>
            <a:endParaRPr lang="zh-CN" altLang="en-US" sz="7200" b="1" spc="300" dirty="0">
              <a:solidFill>
                <a:srgbClr val="49B4AD"/>
              </a:solidFill>
              <a:latin typeface="DFPPingJuW7-B5" panose="040B0700000000000000" pitchFamily="82" charset="-120"/>
              <a:ea typeface="DFPPingJuW7-B5" panose="040B0700000000000000" pitchFamily="82" charset="-120"/>
              <a:cs typeface="Adobe Arabic" panose="02040503050201020203" pitchFamily="18" charset="-78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240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1000">
        <p14:warp dir="in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3A1D2FEA-1080-4AB1-8CA8-24031A9D7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xmlns="" id="{9B1691AA-6022-44DA-A6DB-AF7EDC747978}"/>
              </a:ext>
            </a:extLst>
          </p:cNvPr>
          <p:cNvSpPr/>
          <p:nvPr/>
        </p:nvSpPr>
        <p:spPr>
          <a:xfrm flipH="1">
            <a:off x="5282881" y="1797196"/>
            <a:ext cx="1706654" cy="1258194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283">
            <a:extLst>
              <a:ext uri="{FF2B5EF4-FFF2-40B4-BE49-F238E27FC236}">
                <a16:creationId xmlns:a16="http://schemas.microsoft.com/office/drawing/2014/main" xmlns="" id="{3D795262-911B-4AE6-A1DC-086233E953DC}"/>
              </a:ext>
            </a:extLst>
          </p:cNvPr>
          <p:cNvSpPr txBox="1"/>
          <p:nvPr/>
        </p:nvSpPr>
        <p:spPr>
          <a:xfrm>
            <a:off x="5162951" y="2076793"/>
            <a:ext cx="1946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xmlns="" id="{58E0BAF7-DB48-4E5A-A343-76F37F9B05C3}"/>
              </a:ext>
            </a:extLst>
          </p:cNvPr>
          <p:cNvGrpSpPr/>
          <p:nvPr/>
        </p:nvGrpSpPr>
        <p:grpSpPr>
          <a:xfrm>
            <a:off x="4149251" y="3305136"/>
            <a:ext cx="3930792" cy="849402"/>
            <a:chOff x="932703" y="3378587"/>
            <a:chExt cx="3240000" cy="700130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xmlns="" id="{8D73C6EA-2770-4550-A9F1-F8E4273199AB}"/>
                </a:ext>
              </a:extLst>
            </p:cNvPr>
            <p:cNvSpPr txBox="1"/>
            <p:nvPr/>
          </p:nvSpPr>
          <p:spPr>
            <a:xfrm>
              <a:off x="1653241" y="3378587"/>
              <a:ext cx="1843470" cy="583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rgbClr val="49B4A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JhengHei Light" panose="020B0304030504040204" pitchFamily="34" charset="-122"/>
                </a:rPr>
                <a:t>界面展示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xmlns="" id="{67502EEA-7A49-48FC-97D6-7217DDB71BFC}"/>
                </a:ext>
              </a:extLst>
            </p:cNvPr>
            <p:cNvSpPr/>
            <p:nvPr/>
          </p:nvSpPr>
          <p:spPr>
            <a:xfrm>
              <a:off x="932703" y="4060717"/>
              <a:ext cx="3240000" cy="18000"/>
            </a:xfrm>
            <a:prstGeom prst="rect">
              <a:avLst/>
            </a:prstGeom>
            <a:solidFill>
              <a:srgbClr val="49B4AD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 dirty="0">
                <a:solidFill>
                  <a:srgbClr val="71AF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163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1000">
        <p14:warp dir="in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FA670F11-BE8E-4737-82A2-FF1095401F53}"/>
              </a:ext>
            </a:extLst>
          </p:cNvPr>
          <p:cNvGrpSpPr/>
          <p:nvPr/>
        </p:nvGrpSpPr>
        <p:grpSpPr>
          <a:xfrm>
            <a:off x="0" y="316305"/>
            <a:ext cx="12190413" cy="830323"/>
            <a:chOff x="0" y="211076"/>
            <a:chExt cx="12190413" cy="83032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4C811F26-E774-4D2F-BC8F-C16EE2142080}"/>
                </a:ext>
              </a:extLst>
            </p:cNvPr>
            <p:cNvSpPr/>
            <p:nvPr/>
          </p:nvSpPr>
          <p:spPr>
            <a:xfrm>
              <a:off x="0" y="995680"/>
              <a:ext cx="12190413" cy="45719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49C"/>
                </a:solidFill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xmlns="" id="{50993F60-50F5-4A00-9929-ECC5E5B959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7529" y="211076"/>
              <a:ext cx="325532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eaLnBrk="1" hangingPunct="1"/>
              <a:r>
                <a:rPr lang="zh-CN" altLang="en-US" sz="2800" dirty="0">
                  <a:solidFill>
                    <a:srgbClr val="49B4A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登录界面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40C03A85-1E54-4F99-A90F-6469BF31A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182" y="962710"/>
            <a:ext cx="9918267" cy="557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29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1000">
        <p14:warp dir="in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FA670F11-BE8E-4737-82A2-FF1095401F53}"/>
              </a:ext>
            </a:extLst>
          </p:cNvPr>
          <p:cNvGrpSpPr/>
          <p:nvPr/>
        </p:nvGrpSpPr>
        <p:grpSpPr>
          <a:xfrm>
            <a:off x="0" y="316305"/>
            <a:ext cx="12190413" cy="830323"/>
            <a:chOff x="0" y="211076"/>
            <a:chExt cx="12190413" cy="83032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4C811F26-E774-4D2F-BC8F-C16EE2142080}"/>
                </a:ext>
              </a:extLst>
            </p:cNvPr>
            <p:cNvSpPr/>
            <p:nvPr/>
          </p:nvSpPr>
          <p:spPr>
            <a:xfrm>
              <a:off x="0" y="995680"/>
              <a:ext cx="12190413" cy="45719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49C"/>
                </a:solidFill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xmlns="" id="{50993F60-50F5-4A00-9929-ECC5E5B959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7529" y="211076"/>
              <a:ext cx="325532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eaLnBrk="1" hangingPunct="1"/>
              <a:r>
                <a:rPr lang="zh-CN" altLang="en-US" sz="2800" dirty="0">
                  <a:solidFill>
                    <a:srgbClr val="49B4A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继续游戏模式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1EE454D4-43D6-4D42-8CAD-6CD0399D7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457" y="747192"/>
            <a:ext cx="10543465" cy="593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4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1000">
        <p14:warp dir="in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FA670F11-BE8E-4737-82A2-FF1095401F53}"/>
              </a:ext>
            </a:extLst>
          </p:cNvPr>
          <p:cNvGrpSpPr/>
          <p:nvPr/>
        </p:nvGrpSpPr>
        <p:grpSpPr>
          <a:xfrm>
            <a:off x="0" y="316305"/>
            <a:ext cx="12190413" cy="830323"/>
            <a:chOff x="0" y="211076"/>
            <a:chExt cx="12190413" cy="83032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4C811F26-E774-4D2F-BC8F-C16EE2142080}"/>
                </a:ext>
              </a:extLst>
            </p:cNvPr>
            <p:cNvSpPr/>
            <p:nvPr/>
          </p:nvSpPr>
          <p:spPr>
            <a:xfrm>
              <a:off x="0" y="995680"/>
              <a:ext cx="12190413" cy="45719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49C"/>
                </a:solidFill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xmlns="" id="{50993F60-50F5-4A00-9929-ECC5E5B959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7529" y="211076"/>
              <a:ext cx="325532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eaLnBrk="1" hangingPunct="1"/>
              <a:r>
                <a:rPr lang="zh-CN" altLang="en-US" sz="2800" dirty="0">
                  <a:solidFill>
                    <a:srgbClr val="49B4A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主界面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5C337D06-8DA0-44C6-BF05-09B8272C7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638" y="901913"/>
            <a:ext cx="10029103" cy="564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38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1000">
        <p14:warp dir="in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FA670F11-BE8E-4737-82A2-FF1095401F53}"/>
              </a:ext>
            </a:extLst>
          </p:cNvPr>
          <p:cNvGrpSpPr/>
          <p:nvPr/>
        </p:nvGrpSpPr>
        <p:grpSpPr>
          <a:xfrm>
            <a:off x="0" y="316305"/>
            <a:ext cx="12190413" cy="830323"/>
            <a:chOff x="0" y="211076"/>
            <a:chExt cx="12190413" cy="83032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4C811F26-E774-4D2F-BC8F-C16EE2142080}"/>
                </a:ext>
              </a:extLst>
            </p:cNvPr>
            <p:cNvSpPr/>
            <p:nvPr/>
          </p:nvSpPr>
          <p:spPr>
            <a:xfrm>
              <a:off x="0" y="995680"/>
              <a:ext cx="12190413" cy="45719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49C"/>
                </a:solidFill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xmlns="" id="{50993F60-50F5-4A00-9929-ECC5E5B959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7529" y="211076"/>
              <a:ext cx="325532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eaLnBrk="1" hangingPunct="1"/>
              <a:r>
                <a:rPr lang="zh-CN" altLang="en-US" sz="2800" dirty="0">
                  <a:solidFill>
                    <a:srgbClr val="49B4A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对话界面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F55F9C23-9BA0-4CC9-B084-3D3BDD8A7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929" y="926608"/>
            <a:ext cx="9576521" cy="538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46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1000">
        <p14:warp dir="in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FA670F11-BE8E-4737-82A2-FF1095401F53}"/>
              </a:ext>
            </a:extLst>
          </p:cNvPr>
          <p:cNvGrpSpPr/>
          <p:nvPr/>
        </p:nvGrpSpPr>
        <p:grpSpPr>
          <a:xfrm>
            <a:off x="0" y="316305"/>
            <a:ext cx="12190413" cy="830323"/>
            <a:chOff x="0" y="211076"/>
            <a:chExt cx="12190413" cy="83032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4C811F26-E774-4D2F-BC8F-C16EE2142080}"/>
                </a:ext>
              </a:extLst>
            </p:cNvPr>
            <p:cNvSpPr/>
            <p:nvPr/>
          </p:nvSpPr>
          <p:spPr>
            <a:xfrm>
              <a:off x="0" y="995680"/>
              <a:ext cx="12190413" cy="45719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49C"/>
                </a:solidFill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xmlns="" id="{50993F60-50F5-4A00-9929-ECC5E5B959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7529" y="211076"/>
              <a:ext cx="325532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eaLnBrk="1" hangingPunct="1"/>
              <a:r>
                <a:rPr lang="en-US" altLang="zh-CN" sz="2800" dirty="0">
                  <a:solidFill>
                    <a:srgbClr val="49B4A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zh-CN" altLang="en-US" sz="2800" dirty="0">
                  <a:solidFill>
                    <a:srgbClr val="49B4A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主界面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8865A62F-D1EE-4D56-B3A2-E57C89A57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253" y="888472"/>
            <a:ext cx="9825905" cy="552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09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1000">
        <p14:warp dir="in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FA670F11-BE8E-4737-82A2-FF1095401F53}"/>
              </a:ext>
            </a:extLst>
          </p:cNvPr>
          <p:cNvGrpSpPr/>
          <p:nvPr/>
        </p:nvGrpSpPr>
        <p:grpSpPr>
          <a:xfrm>
            <a:off x="0" y="316305"/>
            <a:ext cx="12190413" cy="830323"/>
            <a:chOff x="0" y="211076"/>
            <a:chExt cx="12190413" cy="83032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4C811F26-E774-4D2F-BC8F-C16EE2142080}"/>
                </a:ext>
              </a:extLst>
            </p:cNvPr>
            <p:cNvSpPr/>
            <p:nvPr/>
          </p:nvSpPr>
          <p:spPr>
            <a:xfrm>
              <a:off x="0" y="995680"/>
              <a:ext cx="12190413" cy="45719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49C"/>
                </a:solidFill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xmlns="" id="{50993F60-50F5-4A00-9929-ECC5E5B959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7529" y="211076"/>
              <a:ext cx="325532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eaLnBrk="1" hangingPunct="1"/>
              <a:r>
                <a:rPr lang="en-US" altLang="zh-CN" sz="2800" dirty="0">
                  <a:solidFill>
                    <a:srgbClr val="49B4A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PK</a:t>
              </a:r>
              <a:r>
                <a:rPr lang="zh-CN" altLang="en-US" sz="2800" dirty="0">
                  <a:solidFill>
                    <a:srgbClr val="49B4A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界面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5DA54F0D-D429-42D0-8795-E3F023105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15" y="747192"/>
            <a:ext cx="5585387" cy="314178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A0DEBE74-DABB-4EDD-AD4E-639046BDBB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9540" y="3191597"/>
            <a:ext cx="6520873" cy="366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1000">
        <p14:warp dir="in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TRACKING_SLIDES" val="1"/>
  <p:tag name="GENSWF_OUTPUT_FILE_NAME" val="3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炫彩扁平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77448C"/>
      </a:accent4>
      <a:accent5>
        <a:srgbClr val="00AF92"/>
      </a:accent5>
      <a:accent6>
        <a:srgbClr val="C65885"/>
      </a:accent6>
      <a:hlink>
        <a:srgbClr val="FCC79F"/>
      </a:hlink>
      <a:folHlink>
        <a:srgbClr val="869F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6772</TotalTime>
  <Words>498</Words>
  <Application>Microsoft Office PowerPoint</Application>
  <PresentationFormat>自定义</PresentationFormat>
  <Paragraphs>104</Paragraphs>
  <Slides>24</Slides>
  <Notes>23</Notes>
  <HiddenSlides>0</HiddenSlides>
  <MMClips>0</MMClips>
  <ScaleCrop>false</ScaleCrop>
  <HeadingPairs>
    <vt:vector size="4" baseType="variant">
      <vt:variant>
        <vt:lpstr>主题</vt:lpstr>
      </vt:variant>
      <vt:variant>
        <vt:i4>10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Office 主题​​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商务ppt</dc:title>
  <dc:creator>lzj</dc:creator>
  <cp:lastModifiedBy>W10</cp:lastModifiedBy>
  <cp:revision>3755</cp:revision>
  <dcterms:created xsi:type="dcterms:W3CDTF">2015-12-01T09:06:39Z</dcterms:created>
  <dcterms:modified xsi:type="dcterms:W3CDTF">2018-06-18T15:16:55Z</dcterms:modified>
</cp:coreProperties>
</file>